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819d6693654a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fe76f33568487e"/>
  </p:sldMasterIdLst>
  <p:sldIdLst>
    <p:sldId xmlns:r="http://schemas.openxmlformats.org/officeDocument/2006/relationships" id="256" r:id="R7333882c674e41e0"/>
    <p:sldId xmlns:r="http://schemas.openxmlformats.org/officeDocument/2006/relationships" id="257" r:id="R5235b18ee5924b40"/>
    <p:sldId xmlns:r="http://schemas.openxmlformats.org/officeDocument/2006/relationships" id="258" r:id="R4b5ef4a826204fa3"/>
    <p:sldId xmlns:r="http://schemas.openxmlformats.org/officeDocument/2006/relationships" id="259" r:id="R054ac3cf2285448d"/>
    <p:sldId xmlns:r="http://schemas.openxmlformats.org/officeDocument/2006/relationships" id="260" r:id="R6fb957c1d5eb48dd"/>
    <p:sldId xmlns:r="http://schemas.openxmlformats.org/officeDocument/2006/relationships" id="261" r:id="R3d48f0d8f717492a"/>
    <p:sldId xmlns:r="http://schemas.openxmlformats.org/officeDocument/2006/relationships" id="262" r:id="Rd0d4e9b0921244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fe76f33568487e" /><Relationship Type="http://schemas.openxmlformats.org/officeDocument/2006/relationships/slide" Target="/ppt/slides/slide1.xml" Id="R7333882c674e41e0" /><Relationship Type="http://schemas.openxmlformats.org/officeDocument/2006/relationships/slide" Target="/ppt/slides/slide2.xml" Id="R5235b18ee5924b40" /><Relationship Type="http://schemas.openxmlformats.org/officeDocument/2006/relationships/slide" Target="/ppt/slides/slide3.xml" Id="R4b5ef4a826204fa3" /><Relationship Type="http://schemas.openxmlformats.org/officeDocument/2006/relationships/slide" Target="/ppt/slides/slide4.xml" Id="R054ac3cf2285448d" /><Relationship Type="http://schemas.openxmlformats.org/officeDocument/2006/relationships/slide" Target="/ppt/slides/slide5.xml" Id="R6fb957c1d5eb48dd" /><Relationship Type="http://schemas.openxmlformats.org/officeDocument/2006/relationships/slide" Target="/ppt/slides/slide6.xml" Id="R3d48f0d8f717492a" /><Relationship Type="http://schemas.openxmlformats.org/officeDocument/2006/relationships/slide" Target="/ppt/slides/slide7.xml" Id="Rd0d4e9b0921244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6baffe318042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4d7fb9bde54afb" /><Relationship Type="http://schemas.openxmlformats.org/officeDocument/2006/relationships/theme" Target="/ppt/slideMasters/theme/theme1.xml" Id="R11ed5c5df17e42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4d7fb9bde54a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87da2475d42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012839bae34d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184f4ef7042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dc47838ee48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01e0bddfa40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274adaf874b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78c68a1f945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IFORMNÅ DAHLE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IFORMNÅ DAHLE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−39 752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−129 643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76 440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IFORMNÅ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921 260 113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IFORMNÅ DAHLE AS</a:t>
            </a:r>
          </a:p>
        </p:txBody>
      </p:sp>
    </p:spTree>
  </p:cSld>
  <p:clrMapOvr>
    <a:masterClrMapping xmlns:a="http://schemas.openxmlformats.org/drawingml/2006/main"/>
  </p:clrMapOvr>
</p:sld>
</file>