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c1bd100d2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71b9d70c24b2e"/>
  </p:sldMasterIdLst>
  <p:sldIdLst>
    <p:sldId xmlns:r="http://schemas.openxmlformats.org/officeDocument/2006/relationships" id="256" r:id="R0d4b4ae419c24fee"/>
    <p:sldId xmlns:r="http://schemas.openxmlformats.org/officeDocument/2006/relationships" id="257" r:id="R312eb82dc3b641b9"/>
    <p:sldId xmlns:r="http://schemas.openxmlformats.org/officeDocument/2006/relationships" id="258" r:id="R699e9993542b4a6b"/>
    <p:sldId xmlns:r="http://schemas.openxmlformats.org/officeDocument/2006/relationships" id="259" r:id="R833d225f547c414b"/>
    <p:sldId xmlns:r="http://schemas.openxmlformats.org/officeDocument/2006/relationships" id="260" r:id="Rd053a0e099f94090"/>
    <p:sldId xmlns:r="http://schemas.openxmlformats.org/officeDocument/2006/relationships" id="261" r:id="R8e24819be035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71b9d70c24b2e" /><Relationship Type="http://schemas.openxmlformats.org/officeDocument/2006/relationships/slide" Target="/ppt/slides/slide1.xml" Id="R0d4b4ae419c24fee" /><Relationship Type="http://schemas.openxmlformats.org/officeDocument/2006/relationships/slide" Target="/ppt/slides/slide2.xml" Id="R312eb82dc3b641b9" /><Relationship Type="http://schemas.openxmlformats.org/officeDocument/2006/relationships/slide" Target="/ppt/slides/slide3.xml" Id="R699e9993542b4a6b" /><Relationship Type="http://schemas.openxmlformats.org/officeDocument/2006/relationships/slide" Target="/ppt/slides/slide4.xml" Id="R833d225f547c414b" /><Relationship Type="http://schemas.openxmlformats.org/officeDocument/2006/relationships/slide" Target="/ppt/slides/slide5.xml" Id="Rd053a0e099f94090" /><Relationship Type="http://schemas.openxmlformats.org/officeDocument/2006/relationships/slide" Target="/ppt/slides/slide6.xml" Id="R8e24819be035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a0eda4d3b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2816699a64575" /><Relationship Type="http://schemas.openxmlformats.org/officeDocument/2006/relationships/theme" Target="/ppt/slideMasters/theme/theme1.xml" Id="Re6944f7651ae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2816699a645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2a237328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2a822081849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901e7af1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8cc5502f549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6f43ba37a4e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88b57796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ELSMARK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69B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921 275 722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ELSMARK INVEST AS</a:t>
            </a:r>
          </a:p>
        </p:txBody>
      </p:sp>
    </p:spTree>
  </p:cSld>
  <p:clrMapOvr>
    <a:masterClrMapping xmlns:a="http://schemas.openxmlformats.org/drawingml/2006/main"/>
  </p:clrMapOvr>
</p:sld>
</file>