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2be36d2fe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63adb6bff4dae"/>
  </p:sldMasterIdLst>
  <p:sldIdLst>
    <p:sldId xmlns:r="http://schemas.openxmlformats.org/officeDocument/2006/relationships" id="256" r:id="R6a1cb317e1774898"/>
    <p:sldId xmlns:r="http://schemas.openxmlformats.org/officeDocument/2006/relationships" id="257" r:id="Rc434ece699cb4f47"/>
    <p:sldId xmlns:r="http://schemas.openxmlformats.org/officeDocument/2006/relationships" id="258" r:id="R69d83793dadf45fb"/>
    <p:sldId xmlns:r="http://schemas.openxmlformats.org/officeDocument/2006/relationships" id="259" r:id="R1828e46205e54d5d"/>
    <p:sldId xmlns:r="http://schemas.openxmlformats.org/officeDocument/2006/relationships" id="260" r:id="Rd8f5855bcd0f4b1c"/>
    <p:sldId xmlns:r="http://schemas.openxmlformats.org/officeDocument/2006/relationships" id="261" r:id="Ree7f8179fb354d28"/>
    <p:sldId xmlns:r="http://schemas.openxmlformats.org/officeDocument/2006/relationships" id="262" r:id="Rfe9eafd09cd8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63adb6bff4dae" /><Relationship Type="http://schemas.openxmlformats.org/officeDocument/2006/relationships/slide" Target="/ppt/slides/slide1.xml" Id="R6a1cb317e1774898" /><Relationship Type="http://schemas.openxmlformats.org/officeDocument/2006/relationships/slide" Target="/ppt/slides/slide2.xml" Id="Rc434ece699cb4f47" /><Relationship Type="http://schemas.openxmlformats.org/officeDocument/2006/relationships/slide" Target="/ppt/slides/slide3.xml" Id="R69d83793dadf45fb" /><Relationship Type="http://schemas.openxmlformats.org/officeDocument/2006/relationships/slide" Target="/ppt/slides/slide4.xml" Id="R1828e46205e54d5d" /><Relationship Type="http://schemas.openxmlformats.org/officeDocument/2006/relationships/slide" Target="/ppt/slides/slide5.xml" Id="Rd8f5855bcd0f4b1c" /><Relationship Type="http://schemas.openxmlformats.org/officeDocument/2006/relationships/slide" Target="/ppt/slides/slide6.xml" Id="Ree7f8179fb354d28" /><Relationship Type="http://schemas.openxmlformats.org/officeDocument/2006/relationships/slide" Target="/ppt/slides/slide7.xml" Id="Rfe9eafd09cd8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5eea9dd11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24441c6f4950" /><Relationship Type="http://schemas.openxmlformats.org/officeDocument/2006/relationships/theme" Target="/ppt/slideMasters/theme/theme1.xml" Id="Rf413b4cf71f1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3324441c6f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91a82deb0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c3bb606f6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73610c4d4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7467c8f51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1487905b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35c72f087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358e3d94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ELSMARK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ELSMARK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1 999 804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ELSMARK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69B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921 275 722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