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d06e2ed1cb45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22923b8b6048a6"/>
  </p:sldMasterIdLst>
  <p:sldIdLst>
    <p:sldId xmlns:r="http://schemas.openxmlformats.org/officeDocument/2006/relationships" id="256" r:id="R5c2f5ef8f67c4b8b"/>
    <p:sldId xmlns:r="http://schemas.openxmlformats.org/officeDocument/2006/relationships" id="257" r:id="R3acedb415eb64671"/>
    <p:sldId xmlns:r="http://schemas.openxmlformats.org/officeDocument/2006/relationships" id="258" r:id="R689b9e69456e4b60"/>
    <p:sldId xmlns:r="http://schemas.openxmlformats.org/officeDocument/2006/relationships" id="259" r:id="R52311f162ea14d2f"/>
    <p:sldId xmlns:r="http://schemas.openxmlformats.org/officeDocument/2006/relationships" id="260" r:id="Rde799179995f4c0c"/>
    <p:sldId xmlns:r="http://schemas.openxmlformats.org/officeDocument/2006/relationships" id="261" r:id="Radf6f2e369ec4b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22923b8b6048a6" /><Relationship Type="http://schemas.openxmlformats.org/officeDocument/2006/relationships/slide" Target="/ppt/slides/slide1.xml" Id="R5c2f5ef8f67c4b8b" /><Relationship Type="http://schemas.openxmlformats.org/officeDocument/2006/relationships/slide" Target="/ppt/slides/slide2.xml" Id="R3acedb415eb64671" /><Relationship Type="http://schemas.openxmlformats.org/officeDocument/2006/relationships/slide" Target="/ppt/slides/slide3.xml" Id="R689b9e69456e4b60" /><Relationship Type="http://schemas.openxmlformats.org/officeDocument/2006/relationships/slide" Target="/ppt/slides/slide4.xml" Id="R52311f162ea14d2f" /><Relationship Type="http://schemas.openxmlformats.org/officeDocument/2006/relationships/slide" Target="/ppt/slides/slide5.xml" Id="Rde799179995f4c0c" /><Relationship Type="http://schemas.openxmlformats.org/officeDocument/2006/relationships/slide" Target="/ppt/slides/slide6.xml" Id="Radf6f2e369ec4b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45a38da04049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53d66ed2f4b54" /><Relationship Type="http://schemas.openxmlformats.org/officeDocument/2006/relationships/theme" Target="/ppt/slideMasters/theme/theme1.xml" Id="Rd9ec998bb8b44d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353d66ed2f4b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9c060149748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9a72c63a54d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75cb9829a4c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cf78f7ffe42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092455f8848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f71c9500e46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FAVENTE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ADB-Senteret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921 284 055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