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7ca634dd6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241ad3a0e4a48"/>
  </p:sldMasterIdLst>
  <p:sldIdLst>
    <p:sldId xmlns:r="http://schemas.openxmlformats.org/officeDocument/2006/relationships" id="256" r:id="R8ed21fc3ab6640a4"/>
    <p:sldId xmlns:r="http://schemas.openxmlformats.org/officeDocument/2006/relationships" id="257" r:id="R4b291fc438fa4a02"/>
    <p:sldId xmlns:r="http://schemas.openxmlformats.org/officeDocument/2006/relationships" id="258" r:id="R1192aab2f88047cb"/>
    <p:sldId xmlns:r="http://schemas.openxmlformats.org/officeDocument/2006/relationships" id="259" r:id="R8fa3eaf1ee4046ad"/>
    <p:sldId xmlns:r="http://schemas.openxmlformats.org/officeDocument/2006/relationships" id="260" r:id="R4b955fad2f9c47b4"/>
    <p:sldId xmlns:r="http://schemas.openxmlformats.org/officeDocument/2006/relationships" id="261" r:id="R38b2d0170f5c4af3"/>
    <p:sldId xmlns:r="http://schemas.openxmlformats.org/officeDocument/2006/relationships" id="262" r:id="R8ea50466693b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241ad3a0e4a48" /><Relationship Type="http://schemas.openxmlformats.org/officeDocument/2006/relationships/slide" Target="/ppt/slides/slide1.xml" Id="R8ed21fc3ab6640a4" /><Relationship Type="http://schemas.openxmlformats.org/officeDocument/2006/relationships/slide" Target="/ppt/slides/slide2.xml" Id="R4b291fc438fa4a02" /><Relationship Type="http://schemas.openxmlformats.org/officeDocument/2006/relationships/slide" Target="/ppt/slides/slide3.xml" Id="R1192aab2f88047cb" /><Relationship Type="http://schemas.openxmlformats.org/officeDocument/2006/relationships/slide" Target="/ppt/slides/slide4.xml" Id="R8fa3eaf1ee4046ad" /><Relationship Type="http://schemas.openxmlformats.org/officeDocument/2006/relationships/slide" Target="/ppt/slides/slide5.xml" Id="R4b955fad2f9c47b4" /><Relationship Type="http://schemas.openxmlformats.org/officeDocument/2006/relationships/slide" Target="/ppt/slides/slide6.xml" Id="R38b2d0170f5c4af3" /><Relationship Type="http://schemas.openxmlformats.org/officeDocument/2006/relationships/slide" Target="/ppt/slides/slide7.xml" Id="R8ea50466693b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e7fd156b0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7e88180544366" /><Relationship Type="http://schemas.openxmlformats.org/officeDocument/2006/relationships/theme" Target="/ppt/slideMasters/theme/theme1.xml" Id="R18dd20b4af39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7e8818054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d3e5e1f2e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496364cd9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db190466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d95b1803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19d951303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0c35f23f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299265698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