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9c0413465544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dfc1c8c16a4517"/>
  </p:sldMasterIdLst>
  <p:sldIdLst>
    <p:sldId xmlns:r="http://schemas.openxmlformats.org/officeDocument/2006/relationships" id="256" r:id="Rbb02391fca314bcd"/>
    <p:sldId xmlns:r="http://schemas.openxmlformats.org/officeDocument/2006/relationships" id="257" r:id="R807de7972ba34eff"/>
    <p:sldId xmlns:r="http://schemas.openxmlformats.org/officeDocument/2006/relationships" id="258" r:id="R39d2b30d026443fb"/>
    <p:sldId xmlns:r="http://schemas.openxmlformats.org/officeDocument/2006/relationships" id="259" r:id="R8245a8df5b8242c2"/>
    <p:sldId xmlns:r="http://schemas.openxmlformats.org/officeDocument/2006/relationships" id="260" r:id="Rd97aa3f48ad64f09"/>
    <p:sldId xmlns:r="http://schemas.openxmlformats.org/officeDocument/2006/relationships" id="261" r:id="R74b3773f2d1d42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dfc1c8c16a4517" /><Relationship Type="http://schemas.openxmlformats.org/officeDocument/2006/relationships/slide" Target="/ppt/slides/slide1.xml" Id="Rbb02391fca314bcd" /><Relationship Type="http://schemas.openxmlformats.org/officeDocument/2006/relationships/slide" Target="/ppt/slides/slide2.xml" Id="R807de7972ba34eff" /><Relationship Type="http://schemas.openxmlformats.org/officeDocument/2006/relationships/slide" Target="/ppt/slides/slide3.xml" Id="R39d2b30d026443fb" /><Relationship Type="http://schemas.openxmlformats.org/officeDocument/2006/relationships/slide" Target="/ppt/slides/slide4.xml" Id="R8245a8df5b8242c2" /><Relationship Type="http://schemas.openxmlformats.org/officeDocument/2006/relationships/slide" Target="/ppt/slides/slide5.xml" Id="Rd97aa3f48ad64f09" /><Relationship Type="http://schemas.openxmlformats.org/officeDocument/2006/relationships/slide" Target="/ppt/slides/slide6.xml" Id="R74b3773f2d1d42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8bf29e5bf846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6c10d13a5b437c" /><Relationship Type="http://schemas.openxmlformats.org/officeDocument/2006/relationships/theme" Target="/ppt/slideMasters/theme/theme1.xml" Id="R6ceec68d386e44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6c10d13a5b43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197687831a42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211768acd641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8aa22e954640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7de07c5aa248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624beb5d9d4b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530820e20342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IPHONEFIXER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IPHONEFIXER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IPHONEFIXER AS ble etablert [år] og holder til i Kristiansund 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IPHONEFIXER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IPHONEFIXER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IPHONEFIXER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CHRISTIAN KVAMME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IPHONEFIXER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Garnveien 22C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6515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921 284 098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IPHONEFIXER AS</a:t>
            </a:r>
          </a:p>
        </p:txBody>
      </p:sp>
    </p:spTree>
  </p:cSld>
  <p:clrMapOvr>
    <a:masterClrMapping xmlns:a="http://schemas.openxmlformats.org/drawingml/2006/main"/>
  </p:clrMapOvr>
</p:sld>
</file>