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a9ed583e8749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f6c10c0fd64dc8"/>
  </p:sldMasterIdLst>
  <p:sldIdLst>
    <p:sldId xmlns:r="http://schemas.openxmlformats.org/officeDocument/2006/relationships" id="256" r:id="R701f7ec4bb0a4e8e"/>
    <p:sldId xmlns:r="http://schemas.openxmlformats.org/officeDocument/2006/relationships" id="257" r:id="R82e6fcfc9f474588"/>
    <p:sldId xmlns:r="http://schemas.openxmlformats.org/officeDocument/2006/relationships" id="258" r:id="R1061178b20ee495c"/>
    <p:sldId xmlns:r="http://schemas.openxmlformats.org/officeDocument/2006/relationships" id="259" r:id="R7e09b8df4b7f41ab"/>
    <p:sldId xmlns:r="http://schemas.openxmlformats.org/officeDocument/2006/relationships" id="260" r:id="Reabb0142a58d4f73"/>
    <p:sldId xmlns:r="http://schemas.openxmlformats.org/officeDocument/2006/relationships" id="261" r:id="Rca628ac8e1f24c11"/>
    <p:sldId xmlns:r="http://schemas.openxmlformats.org/officeDocument/2006/relationships" id="262" r:id="Rb27b0aac9a6b40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f6c10c0fd64dc8" /><Relationship Type="http://schemas.openxmlformats.org/officeDocument/2006/relationships/slide" Target="/ppt/slides/slide1.xml" Id="R701f7ec4bb0a4e8e" /><Relationship Type="http://schemas.openxmlformats.org/officeDocument/2006/relationships/slide" Target="/ppt/slides/slide2.xml" Id="R82e6fcfc9f474588" /><Relationship Type="http://schemas.openxmlformats.org/officeDocument/2006/relationships/slide" Target="/ppt/slides/slide3.xml" Id="R1061178b20ee495c" /><Relationship Type="http://schemas.openxmlformats.org/officeDocument/2006/relationships/slide" Target="/ppt/slides/slide4.xml" Id="R7e09b8df4b7f41ab" /><Relationship Type="http://schemas.openxmlformats.org/officeDocument/2006/relationships/slide" Target="/ppt/slides/slide5.xml" Id="Reabb0142a58d4f73" /><Relationship Type="http://schemas.openxmlformats.org/officeDocument/2006/relationships/slide" Target="/ppt/slides/slide6.xml" Id="Rca628ac8e1f24c11" /><Relationship Type="http://schemas.openxmlformats.org/officeDocument/2006/relationships/slide" Target="/ppt/slides/slide7.xml" Id="Rb27b0aac9a6b40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d8d83c3a984f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d5c455db241b7" /><Relationship Type="http://schemas.openxmlformats.org/officeDocument/2006/relationships/theme" Target="/ppt/slideMasters/theme/theme1.xml" Id="R5d0de6cd7cbc4d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ed5c455db241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8cc6571f24e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717d92f0e42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e8b828bf141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b72bef0224d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7e78c9b844c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7dd883e1348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786cd393d4c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JOB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JOB MANAGEMENT AS ble etablert [år] og holder til i Hommersåk.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247 213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226 262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187 068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156 262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209 018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OLAV BERGE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GRETHE BERGE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Ulvafjellveien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4310 Hommersåk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921 285 213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 MANAGEMENT AS</a:t>
            </a:r>
          </a:p>
        </p:txBody>
      </p:sp>
    </p:spTree>
  </p:cSld>
  <p:clrMapOvr>
    <a:masterClrMapping xmlns:a="http://schemas.openxmlformats.org/drawingml/2006/main"/>
  </p:clrMapOvr>
</p:sld>
</file>