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23f8dfbbfa42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8c65c03c3346ed"/>
  </p:sldMasterIdLst>
  <p:sldIdLst>
    <p:sldId xmlns:r="http://schemas.openxmlformats.org/officeDocument/2006/relationships" id="256" r:id="R33fa7135c25349c1"/>
    <p:sldId xmlns:r="http://schemas.openxmlformats.org/officeDocument/2006/relationships" id="257" r:id="R9d43c064bafe48ab"/>
    <p:sldId xmlns:r="http://schemas.openxmlformats.org/officeDocument/2006/relationships" id="258" r:id="Rd2ceea8fc1fe4b8c"/>
    <p:sldId xmlns:r="http://schemas.openxmlformats.org/officeDocument/2006/relationships" id="259" r:id="Rca1aa5233c3f4f37"/>
    <p:sldId xmlns:r="http://schemas.openxmlformats.org/officeDocument/2006/relationships" id="260" r:id="R453c2cb09ac444ef"/>
    <p:sldId xmlns:r="http://schemas.openxmlformats.org/officeDocument/2006/relationships" id="261" r:id="R0165477d05264691"/>
    <p:sldId xmlns:r="http://schemas.openxmlformats.org/officeDocument/2006/relationships" id="262" r:id="Rd6f796888ea049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8c65c03c3346ed" /><Relationship Type="http://schemas.openxmlformats.org/officeDocument/2006/relationships/slide" Target="/ppt/slides/slide1.xml" Id="R33fa7135c25349c1" /><Relationship Type="http://schemas.openxmlformats.org/officeDocument/2006/relationships/slide" Target="/ppt/slides/slide2.xml" Id="R9d43c064bafe48ab" /><Relationship Type="http://schemas.openxmlformats.org/officeDocument/2006/relationships/slide" Target="/ppt/slides/slide3.xml" Id="Rd2ceea8fc1fe4b8c" /><Relationship Type="http://schemas.openxmlformats.org/officeDocument/2006/relationships/slide" Target="/ppt/slides/slide4.xml" Id="Rca1aa5233c3f4f37" /><Relationship Type="http://schemas.openxmlformats.org/officeDocument/2006/relationships/slide" Target="/ppt/slides/slide5.xml" Id="R453c2cb09ac444ef" /><Relationship Type="http://schemas.openxmlformats.org/officeDocument/2006/relationships/slide" Target="/ppt/slides/slide6.xml" Id="R0165477d05264691" /><Relationship Type="http://schemas.openxmlformats.org/officeDocument/2006/relationships/slide" Target="/ppt/slides/slide7.xml" Id="Rd6f796888ea049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ab720d80734f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af2c6babf49fa" /><Relationship Type="http://schemas.openxmlformats.org/officeDocument/2006/relationships/theme" Target="/ppt/slideMasters/theme/theme1.xml" Id="R92e8b244f42941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8af2c6babf49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26f351bf1941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7170f298341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e9116f3334d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b7ec1d42642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cd4a216ae4e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942da143a47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c1f5d1e124f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TELBUS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TELBUS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4 489 074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49 279 843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52 599 843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TOM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CHRISTIAN T M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EMILIE M MOSENG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FREDRIK B M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HENRIK A.MOSENG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TELLEFSEN SEBASTIAN T M  –  12,0 %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921 294 913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TELBUS HOLDING AS</a:t>
            </a:r>
          </a:p>
        </p:txBody>
      </p:sp>
    </p:spTree>
  </p:cSld>
  <p:clrMapOvr>
    <a:masterClrMapping xmlns:a="http://schemas.openxmlformats.org/drawingml/2006/main"/>
  </p:clrMapOvr>
</p:sld>
</file>