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650f7361e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b558fd52c44e5"/>
  </p:sldMasterIdLst>
  <p:sldIdLst>
    <p:sldId xmlns:r="http://schemas.openxmlformats.org/officeDocument/2006/relationships" id="256" r:id="Rd69c955cadf04f34"/>
    <p:sldId xmlns:r="http://schemas.openxmlformats.org/officeDocument/2006/relationships" id="257" r:id="R919c5375134a497c"/>
    <p:sldId xmlns:r="http://schemas.openxmlformats.org/officeDocument/2006/relationships" id="258" r:id="R43e72f44f62d497c"/>
    <p:sldId xmlns:r="http://schemas.openxmlformats.org/officeDocument/2006/relationships" id="259" r:id="Rdabcdd77cbf94ea2"/>
    <p:sldId xmlns:r="http://schemas.openxmlformats.org/officeDocument/2006/relationships" id="260" r:id="R02b3e48eded8460a"/>
    <p:sldId xmlns:r="http://schemas.openxmlformats.org/officeDocument/2006/relationships" id="261" r:id="Re41432dc677947da"/>
    <p:sldId xmlns:r="http://schemas.openxmlformats.org/officeDocument/2006/relationships" id="262" r:id="R4e598fa3ae1b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b558fd52c44e5" /><Relationship Type="http://schemas.openxmlformats.org/officeDocument/2006/relationships/slide" Target="/ppt/slides/slide1.xml" Id="Rd69c955cadf04f34" /><Relationship Type="http://schemas.openxmlformats.org/officeDocument/2006/relationships/slide" Target="/ppt/slides/slide2.xml" Id="R919c5375134a497c" /><Relationship Type="http://schemas.openxmlformats.org/officeDocument/2006/relationships/slide" Target="/ppt/slides/slide3.xml" Id="R43e72f44f62d497c" /><Relationship Type="http://schemas.openxmlformats.org/officeDocument/2006/relationships/slide" Target="/ppt/slides/slide4.xml" Id="Rdabcdd77cbf94ea2" /><Relationship Type="http://schemas.openxmlformats.org/officeDocument/2006/relationships/slide" Target="/ppt/slides/slide5.xml" Id="R02b3e48eded8460a" /><Relationship Type="http://schemas.openxmlformats.org/officeDocument/2006/relationships/slide" Target="/ppt/slides/slide6.xml" Id="Re41432dc677947da" /><Relationship Type="http://schemas.openxmlformats.org/officeDocument/2006/relationships/slide" Target="/ppt/slides/slide7.xml" Id="R4e598fa3ae1b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395a256b0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e33916da4300" /><Relationship Type="http://schemas.openxmlformats.org/officeDocument/2006/relationships/theme" Target="/ppt/slideMasters/theme/theme1.xml" Id="R4bd6c5828601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e33916da43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5b5189c73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7b5b4e6c1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48a21086f47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761cd5bcc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50c5cbd9445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d2a52055346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43f2f8bf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BER-LIN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BER-LIN DESIGN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1 521 250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RAMSLAND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SØRUNG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Ormøyveien 44A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921 297 521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BER-LIN DESIGN AS</a:t>
            </a:r>
          </a:p>
        </p:txBody>
      </p:sp>
    </p:spTree>
  </p:cSld>
  <p:clrMapOvr>
    <a:masterClrMapping xmlns:a="http://schemas.openxmlformats.org/drawingml/2006/main"/>
  </p:clrMapOvr>
</p:sld>
</file>