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01953611743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cd2941b7e42dc"/>
  </p:sldMasterIdLst>
  <p:sldIdLst>
    <p:sldId xmlns:r="http://schemas.openxmlformats.org/officeDocument/2006/relationships" id="256" r:id="R455cc2b2db174334"/>
    <p:sldId xmlns:r="http://schemas.openxmlformats.org/officeDocument/2006/relationships" id="257" r:id="R2b2741bdb70b4478"/>
    <p:sldId xmlns:r="http://schemas.openxmlformats.org/officeDocument/2006/relationships" id="258" r:id="R998bb07e3738456d"/>
    <p:sldId xmlns:r="http://schemas.openxmlformats.org/officeDocument/2006/relationships" id="259" r:id="R9f384d3ff41f4d5c"/>
    <p:sldId xmlns:r="http://schemas.openxmlformats.org/officeDocument/2006/relationships" id="260" r:id="R239742287c5e43fe"/>
    <p:sldId xmlns:r="http://schemas.openxmlformats.org/officeDocument/2006/relationships" id="261" r:id="Rf4c9d88e33174b1f"/>
    <p:sldId xmlns:r="http://schemas.openxmlformats.org/officeDocument/2006/relationships" id="262" r:id="Ra8df285e231e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cd2941b7e42dc" /><Relationship Type="http://schemas.openxmlformats.org/officeDocument/2006/relationships/slide" Target="/ppt/slides/slide1.xml" Id="R455cc2b2db174334" /><Relationship Type="http://schemas.openxmlformats.org/officeDocument/2006/relationships/slide" Target="/ppt/slides/slide2.xml" Id="R2b2741bdb70b4478" /><Relationship Type="http://schemas.openxmlformats.org/officeDocument/2006/relationships/slide" Target="/ppt/slides/slide3.xml" Id="R998bb07e3738456d" /><Relationship Type="http://schemas.openxmlformats.org/officeDocument/2006/relationships/slide" Target="/ppt/slides/slide4.xml" Id="R9f384d3ff41f4d5c" /><Relationship Type="http://schemas.openxmlformats.org/officeDocument/2006/relationships/slide" Target="/ppt/slides/slide5.xml" Id="R239742287c5e43fe" /><Relationship Type="http://schemas.openxmlformats.org/officeDocument/2006/relationships/slide" Target="/ppt/slides/slide6.xml" Id="Rf4c9d88e33174b1f" /><Relationship Type="http://schemas.openxmlformats.org/officeDocument/2006/relationships/slide" Target="/ppt/slides/slide7.xml" Id="Ra8df285e231e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4ce558590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384f8c4324d7d" /><Relationship Type="http://schemas.openxmlformats.org/officeDocument/2006/relationships/theme" Target="/ppt/slideMasters/theme/theme1.xml" Id="R63451385faac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384f8c4324d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7cc1741f6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57af0801d4a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a6e870006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653f53f2e43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b95915d64f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26fc85dbf42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8ba0a9e254c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CAMP 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 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 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 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 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 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 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LANGDALEN ESPEN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HYBERTSEN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ØVERBY JAN TORE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 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921 298 366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 IA AS</a:t>
            </a:r>
          </a:p>
        </p:txBody>
      </p:sp>
    </p:spTree>
  </p:cSld>
  <p:clrMapOvr>
    <a:masterClrMapping xmlns:a="http://schemas.openxmlformats.org/drawingml/2006/main"/>
  </p:clrMapOvr>
</p:sld>
</file>