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c62a6723b9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53708865bf4527"/>
  </p:sldMasterIdLst>
  <p:sldIdLst>
    <p:sldId xmlns:r="http://schemas.openxmlformats.org/officeDocument/2006/relationships" id="256" r:id="Re522ac9d226c47d3"/>
    <p:sldId xmlns:r="http://schemas.openxmlformats.org/officeDocument/2006/relationships" id="257" r:id="Rce47156c1c9d4f1b"/>
    <p:sldId xmlns:r="http://schemas.openxmlformats.org/officeDocument/2006/relationships" id="258" r:id="Rf69d0ab8c2c94586"/>
    <p:sldId xmlns:r="http://schemas.openxmlformats.org/officeDocument/2006/relationships" id="259" r:id="R6f04455f29a441b1"/>
    <p:sldId xmlns:r="http://schemas.openxmlformats.org/officeDocument/2006/relationships" id="260" r:id="R5ceb5eb3d08d4b85"/>
    <p:sldId xmlns:r="http://schemas.openxmlformats.org/officeDocument/2006/relationships" id="261" r:id="Reb759814e4e141b6"/>
    <p:sldId xmlns:r="http://schemas.openxmlformats.org/officeDocument/2006/relationships" id="262" r:id="R1b9971609323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3708865bf4527" /><Relationship Type="http://schemas.openxmlformats.org/officeDocument/2006/relationships/slide" Target="/ppt/slides/slide1.xml" Id="Re522ac9d226c47d3" /><Relationship Type="http://schemas.openxmlformats.org/officeDocument/2006/relationships/slide" Target="/ppt/slides/slide2.xml" Id="Rce47156c1c9d4f1b" /><Relationship Type="http://schemas.openxmlformats.org/officeDocument/2006/relationships/slide" Target="/ppt/slides/slide3.xml" Id="Rf69d0ab8c2c94586" /><Relationship Type="http://schemas.openxmlformats.org/officeDocument/2006/relationships/slide" Target="/ppt/slides/slide4.xml" Id="R6f04455f29a441b1" /><Relationship Type="http://schemas.openxmlformats.org/officeDocument/2006/relationships/slide" Target="/ppt/slides/slide5.xml" Id="R5ceb5eb3d08d4b85" /><Relationship Type="http://schemas.openxmlformats.org/officeDocument/2006/relationships/slide" Target="/ppt/slides/slide6.xml" Id="Reb759814e4e141b6" /><Relationship Type="http://schemas.openxmlformats.org/officeDocument/2006/relationships/slide" Target="/ppt/slides/slide7.xml" Id="R1b9971609323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381e0f4ae40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771c156934bf2" /><Relationship Type="http://schemas.openxmlformats.org/officeDocument/2006/relationships/theme" Target="/ppt/slideMasters/theme/theme1.xml" Id="R825e89571777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771c15693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7e50f140b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dec3e0c14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860e5b881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bb582d76447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dd08d5c4d46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471c0ee5d4c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8ec015c2a43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10 184 262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10 275 106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STIG RUNE NYLÆNDE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Spangrudvegen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921 308 760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