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25b95d282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4ecbbb70848bf"/>
  </p:sldMasterIdLst>
  <p:sldIdLst>
    <p:sldId xmlns:r="http://schemas.openxmlformats.org/officeDocument/2006/relationships" id="256" r:id="Rbf5bbbb531f4409f"/>
    <p:sldId xmlns:r="http://schemas.openxmlformats.org/officeDocument/2006/relationships" id="257" r:id="Rf5270ee4f51d4447"/>
    <p:sldId xmlns:r="http://schemas.openxmlformats.org/officeDocument/2006/relationships" id="258" r:id="Rceefb5a247d44fa7"/>
    <p:sldId xmlns:r="http://schemas.openxmlformats.org/officeDocument/2006/relationships" id="259" r:id="R670bcfca5c344806"/>
    <p:sldId xmlns:r="http://schemas.openxmlformats.org/officeDocument/2006/relationships" id="260" r:id="R1abe921d4a7f43c3"/>
    <p:sldId xmlns:r="http://schemas.openxmlformats.org/officeDocument/2006/relationships" id="261" r:id="R955f1388745e41d8"/>
    <p:sldId xmlns:r="http://schemas.openxmlformats.org/officeDocument/2006/relationships" id="262" r:id="R3f2eec0d1928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4ecbbb70848bf" /><Relationship Type="http://schemas.openxmlformats.org/officeDocument/2006/relationships/slide" Target="/ppt/slides/slide1.xml" Id="Rbf5bbbb531f4409f" /><Relationship Type="http://schemas.openxmlformats.org/officeDocument/2006/relationships/slide" Target="/ppt/slides/slide2.xml" Id="Rf5270ee4f51d4447" /><Relationship Type="http://schemas.openxmlformats.org/officeDocument/2006/relationships/slide" Target="/ppt/slides/slide3.xml" Id="Rceefb5a247d44fa7" /><Relationship Type="http://schemas.openxmlformats.org/officeDocument/2006/relationships/slide" Target="/ppt/slides/slide4.xml" Id="R670bcfca5c344806" /><Relationship Type="http://schemas.openxmlformats.org/officeDocument/2006/relationships/slide" Target="/ppt/slides/slide5.xml" Id="R1abe921d4a7f43c3" /><Relationship Type="http://schemas.openxmlformats.org/officeDocument/2006/relationships/slide" Target="/ppt/slides/slide6.xml" Id="R955f1388745e41d8" /><Relationship Type="http://schemas.openxmlformats.org/officeDocument/2006/relationships/slide" Target="/ppt/slides/slide7.xml" Id="R3f2eec0d1928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ef5cb9428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3ee3652a403e" /><Relationship Type="http://schemas.openxmlformats.org/officeDocument/2006/relationships/theme" Target="/ppt/slideMasters/theme/theme1.xml" Id="Re68454a053cb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63ee3652a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05107ca67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eb956d3f1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25ce2c321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e7e44c2b44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c2943f01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d6d10bdf41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a672c40d6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LINGSEBRUHEIA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LINGSEBRUHEIA INVEST AS ble etablert [år] og holder til i Neslandsvatn.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 Bjørn Olav Haugland, Øygardsgrenda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921 311 389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LINGSEBRUHEIA INVEST AS</a:t>
            </a:r>
          </a:p>
        </p:txBody>
      </p:sp>
    </p:spTree>
  </p:cSld>
  <p:clrMapOvr>
    <a:masterClrMapping xmlns:a="http://schemas.openxmlformats.org/drawingml/2006/main"/>
  </p:clrMapOvr>
</p:sld>
</file>