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cbaff7789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bf64dfef74c33"/>
  </p:sldMasterIdLst>
  <p:sldIdLst>
    <p:sldId xmlns:r="http://schemas.openxmlformats.org/officeDocument/2006/relationships" id="256" r:id="R9f6447195475450c"/>
    <p:sldId xmlns:r="http://schemas.openxmlformats.org/officeDocument/2006/relationships" id="257" r:id="R3fe476108ad74742"/>
    <p:sldId xmlns:r="http://schemas.openxmlformats.org/officeDocument/2006/relationships" id="258" r:id="R1101f0d02e0f4cc3"/>
    <p:sldId xmlns:r="http://schemas.openxmlformats.org/officeDocument/2006/relationships" id="259" r:id="R6cf4fc8a3bfd46ee"/>
    <p:sldId xmlns:r="http://schemas.openxmlformats.org/officeDocument/2006/relationships" id="260" r:id="Ree89ac413c0941a3"/>
    <p:sldId xmlns:r="http://schemas.openxmlformats.org/officeDocument/2006/relationships" id="261" r:id="R87b758e4247149fd"/>
    <p:sldId xmlns:r="http://schemas.openxmlformats.org/officeDocument/2006/relationships" id="262" r:id="R93d05be6b89c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bf64dfef74c33" /><Relationship Type="http://schemas.openxmlformats.org/officeDocument/2006/relationships/slide" Target="/ppt/slides/slide1.xml" Id="R9f6447195475450c" /><Relationship Type="http://schemas.openxmlformats.org/officeDocument/2006/relationships/slide" Target="/ppt/slides/slide2.xml" Id="R3fe476108ad74742" /><Relationship Type="http://schemas.openxmlformats.org/officeDocument/2006/relationships/slide" Target="/ppt/slides/slide3.xml" Id="R1101f0d02e0f4cc3" /><Relationship Type="http://schemas.openxmlformats.org/officeDocument/2006/relationships/slide" Target="/ppt/slides/slide4.xml" Id="R6cf4fc8a3bfd46ee" /><Relationship Type="http://schemas.openxmlformats.org/officeDocument/2006/relationships/slide" Target="/ppt/slides/slide5.xml" Id="Ree89ac413c0941a3" /><Relationship Type="http://schemas.openxmlformats.org/officeDocument/2006/relationships/slide" Target="/ppt/slides/slide6.xml" Id="R87b758e4247149fd" /><Relationship Type="http://schemas.openxmlformats.org/officeDocument/2006/relationships/slide" Target="/ppt/slides/slide7.xml" Id="R93d05be6b89c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7b4601dac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ec0dc3e804f30" /><Relationship Type="http://schemas.openxmlformats.org/officeDocument/2006/relationships/theme" Target="/ppt/slideMasters/theme/theme1.xml" Id="R7d1b78fccceb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ec0dc3e80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dc223b969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801c5ea9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f686862a9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84c2070e48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f12d4c7940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4bc9eed747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e1ffcd35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MERKURGÅRDEN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MERKURGÅRDEN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19 110 591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6 336 487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5 132 414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22 228 972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ROSS  –  71,7 %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ROSS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MELLEBY ROSS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ROSS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62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921 313 721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MERKURGÅRDEN</a:t>
            </a:r>
          </a:p>
        </p:txBody>
      </p:sp>
    </p:spTree>
  </p:cSld>
  <p:clrMapOvr>
    <a:masterClrMapping xmlns:a="http://schemas.openxmlformats.org/drawingml/2006/main"/>
  </p:clrMapOvr>
</p:sld>
</file>