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346d9c902e4b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d645495f4a470e"/>
  </p:sldMasterIdLst>
  <p:sldIdLst>
    <p:sldId xmlns:r="http://schemas.openxmlformats.org/officeDocument/2006/relationships" id="256" r:id="R3e6422512b3d4a5c"/>
    <p:sldId xmlns:r="http://schemas.openxmlformats.org/officeDocument/2006/relationships" id="257" r:id="Re1ed6543edb641c5"/>
    <p:sldId xmlns:r="http://schemas.openxmlformats.org/officeDocument/2006/relationships" id="258" r:id="R26ba10c5ed894d34"/>
    <p:sldId xmlns:r="http://schemas.openxmlformats.org/officeDocument/2006/relationships" id="259" r:id="R42200fb41ebb4d0a"/>
    <p:sldId xmlns:r="http://schemas.openxmlformats.org/officeDocument/2006/relationships" id="260" r:id="Rc7b0f8ff5f014cff"/>
    <p:sldId xmlns:r="http://schemas.openxmlformats.org/officeDocument/2006/relationships" id="261" r:id="Rdf87aee88ab04d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d645495f4a470e" /><Relationship Type="http://schemas.openxmlformats.org/officeDocument/2006/relationships/slide" Target="/ppt/slides/slide1.xml" Id="R3e6422512b3d4a5c" /><Relationship Type="http://schemas.openxmlformats.org/officeDocument/2006/relationships/slide" Target="/ppt/slides/slide2.xml" Id="Re1ed6543edb641c5" /><Relationship Type="http://schemas.openxmlformats.org/officeDocument/2006/relationships/slide" Target="/ppt/slides/slide3.xml" Id="R26ba10c5ed894d34" /><Relationship Type="http://schemas.openxmlformats.org/officeDocument/2006/relationships/slide" Target="/ppt/slides/slide4.xml" Id="R42200fb41ebb4d0a" /><Relationship Type="http://schemas.openxmlformats.org/officeDocument/2006/relationships/slide" Target="/ppt/slides/slide5.xml" Id="Rc7b0f8ff5f014cff" /><Relationship Type="http://schemas.openxmlformats.org/officeDocument/2006/relationships/slide" Target="/ppt/slides/slide6.xml" Id="Rdf87aee88ab04d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8feccdd5cb45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36fdeba014658" /><Relationship Type="http://schemas.openxmlformats.org/officeDocument/2006/relationships/theme" Target="/ppt/slideMasters/theme/theme1.xml" Id="R618d7313a32f4c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336fdeba0146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66707669c42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5f514f1544b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dc0afdf7e45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523f419b146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1ad8b1c7c43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378d52f0443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EIQON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EIQON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EIQON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EIQON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EIQON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EIQON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3414 Lierstranda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eiqon.no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921 327 668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EIQON HOLDING AS</a:t>
            </a:r>
          </a:p>
        </p:txBody>
      </p:sp>
    </p:spTree>
  </p:cSld>
  <p:clrMapOvr>
    <a:masterClrMapping xmlns:a="http://schemas.openxmlformats.org/drawingml/2006/main"/>
  </p:clrMapOvr>
</p:sld>
</file>