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94a9b8c47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6b067b14a4cf7"/>
  </p:sldMasterIdLst>
  <p:sldIdLst>
    <p:sldId xmlns:r="http://schemas.openxmlformats.org/officeDocument/2006/relationships" id="256" r:id="R3a39fad6e298431d"/>
    <p:sldId xmlns:r="http://schemas.openxmlformats.org/officeDocument/2006/relationships" id="257" r:id="Rb924f0a7c40547cd"/>
    <p:sldId xmlns:r="http://schemas.openxmlformats.org/officeDocument/2006/relationships" id="258" r:id="Rae4da6c0ce324ecc"/>
    <p:sldId xmlns:r="http://schemas.openxmlformats.org/officeDocument/2006/relationships" id="259" r:id="Rb387790560654237"/>
    <p:sldId xmlns:r="http://schemas.openxmlformats.org/officeDocument/2006/relationships" id="260" r:id="Rb6cc4cb1a15246fa"/>
    <p:sldId xmlns:r="http://schemas.openxmlformats.org/officeDocument/2006/relationships" id="261" r:id="Re0f08da646d44ddb"/>
    <p:sldId xmlns:r="http://schemas.openxmlformats.org/officeDocument/2006/relationships" id="262" r:id="R823ee5afe075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6b067b14a4cf7" /><Relationship Type="http://schemas.openxmlformats.org/officeDocument/2006/relationships/slide" Target="/ppt/slides/slide1.xml" Id="R3a39fad6e298431d" /><Relationship Type="http://schemas.openxmlformats.org/officeDocument/2006/relationships/slide" Target="/ppt/slides/slide2.xml" Id="Rb924f0a7c40547cd" /><Relationship Type="http://schemas.openxmlformats.org/officeDocument/2006/relationships/slide" Target="/ppt/slides/slide3.xml" Id="Rae4da6c0ce324ecc" /><Relationship Type="http://schemas.openxmlformats.org/officeDocument/2006/relationships/slide" Target="/ppt/slides/slide4.xml" Id="Rb387790560654237" /><Relationship Type="http://schemas.openxmlformats.org/officeDocument/2006/relationships/slide" Target="/ppt/slides/slide5.xml" Id="Rb6cc4cb1a15246fa" /><Relationship Type="http://schemas.openxmlformats.org/officeDocument/2006/relationships/slide" Target="/ppt/slides/slide6.xml" Id="Re0f08da646d44ddb" /><Relationship Type="http://schemas.openxmlformats.org/officeDocument/2006/relationships/slide" Target="/ppt/slides/slide7.xml" Id="R823ee5afe075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5ab710dfe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4e325ff474862" /><Relationship Type="http://schemas.openxmlformats.org/officeDocument/2006/relationships/theme" Target="/ppt/slideMasters/theme/theme1.xml" Id="Rdead6b738acb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4e325ff47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9aad4e8ab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87c268c6b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98c0b6bd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65876c0e9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38d2ccbfb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173c4f932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d82c595cc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EIQON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HOLDING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26 210 702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SNEE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921 327 668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HOLDING AS</a:t>
            </a:r>
          </a:p>
        </p:txBody>
      </p:sp>
    </p:spTree>
  </p:cSld>
  <p:clrMapOvr>
    <a:masterClrMapping xmlns:a="http://schemas.openxmlformats.org/drawingml/2006/main"/>
  </p:clrMapOvr>
</p:sld>
</file>