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a5fcb3f284c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d27d54c234fde"/>
  </p:sldMasterIdLst>
  <p:sldIdLst>
    <p:sldId xmlns:r="http://schemas.openxmlformats.org/officeDocument/2006/relationships" id="256" r:id="R1a34e0fba9324744"/>
    <p:sldId xmlns:r="http://schemas.openxmlformats.org/officeDocument/2006/relationships" id="257" r:id="R4bafd7080b63482b"/>
    <p:sldId xmlns:r="http://schemas.openxmlformats.org/officeDocument/2006/relationships" id="258" r:id="R5d7c78a0e3de4645"/>
    <p:sldId xmlns:r="http://schemas.openxmlformats.org/officeDocument/2006/relationships" id="259" r:id="Rf2dc98940be14e84"/>
    <p:sldId xmlns:r="http://schemas.openxmlformats.org/officeDocument/2006/relationships" id="260" r:id="R76cdfc96b4b544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d27d54c234fde" /><Relationship Type="http://schemas.openxmlformats.org/officeDocument/2006/relationships/slide" Target="/ppt/slides/slide1.xml" Id="R1a34e0fba9324744" /><Relationship Type="http://schemas.openxmlformats.org/officeDocument/2006/relationships/slide" Target="/ppt/slides/slide2.xml" Id="R4bafd7080b63482b" /><Relationship Type="http://schemas.openxmlformats.org/officeDocument/2006/relationships/slide" Target="/ppt/slides/slide3.xml" Id="R5d7c78a0e3de4645" /><Relationship Type="http://schemas.openxmlformats.org/officeDocument/2006/relationships/slide" Target="/ppt/slides/slide4.xml" Id="Rf2dc98940be14e84" /><Relationship Type="http://schemas.openxmlformats.org/officeDocument/2006/relationships/slide" Target="/ppt/slides/slide5.xml" Id="R76cdfc96b4b544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fb576efd2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5ad7c99b04fc3" /><Relationship Type="http://schemas.openxmlformats.org/officeDocument/2006/relationships/theme" Target="/ppt/slideMasters/theme/theme1.xml" Id="Rba34a227018144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5ad7c99b0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c1798d86a46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554c8199d4d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566b747d2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1259bcdc04c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6e496f5b741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BEKKEN VELFORENING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BEKKEN VELFORENING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Valborg Bekken, Fillingsnesveien 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BEKKEN VELFORENING</a:t>
            </a:r>
          </a:p>
        </p:txBody>
      </p:sp>
    </p:spTree>
  </p:cSld>
  <p:clrMapOvr>
    <a:masterClrMapping xmlns:a="http://schemas.openxmlformats.org/drawingml/2006/main"/>
  </p:clrMapOvr>
</p:sld>
</file>