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0e8753f6d54b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d717c8384c4207"/>
  </p:sldMasterIdLst>
  <p:sldIdLst>
    <p:sldId xmlns:r="http://schemas.openxmlformats.org/officeDocument/2006/relationships" id="256" r:id="R6c6605c85af446d1"/>
    <p:sldId xmlns:r="http://schemas.openxmlformats.org/officeDocument/2006/relationships" id="257" r:id="R267bf8f1158b4605"/>
    <p:sldId xmlns:r="http://schemas.openxmlformats.org/officeDocument/2006/relationships" id="258" r:id="Rc7842269790e44b1"/>
    <p:sldId xmlns:r="http://schemas.openxmlformats.org/officeDocument/2006/relationships" id="259" r:id="Rca8fe21848424c65"/>
    <p:sldId xmlns:r="http://schemas.openxmlformats.org/officeDocument/2006/relationships" id="260" r:id="R9e2084abfbba4e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d717c8384c4207" /><Relationship Type="http://schemas.openxmlformats.org/officeDocument/2006/relationships/slide" Target="/ppt/slides/slide1.xml" Id="R6c6605c85af446d1" /><Relationship Type="http://schemas.openxmlformats.org/officeDocument/2006/relationships/slide" Target="/ppt/slides/slide2.xml" Id="R267bf8f1158b4605" /><Relationship Type="http://schemas.openxmlformats.org/officeDocument/2006/relationships/slide" Target="/ppt/slides/slide3.xml" Id="Rc7842269790e44b1" /><Relationship Type="http://schemas.openxmlformats.org/officeDocument/2006/relationships/slide" Target="/ppt/slides/slide4.xml" Id="Rca8fe21848424c65" /><Relationship Type="http://schemas.openxmlformats.org/officeDocument/2006/relationships/slide" Target="/ppt/slides/slide5.xml" Id="R9e2084abfbba4e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effd69ca8a4c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24432c4f54352" /><Relationship Type="http://schemas.openxmlformats.org/officeDocument/2006/relationships/theme" Target="/ppt/slideMasters/theme/theme1.xml" Id="R25abe5c1d0d04c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a24432c4f543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eb7c40a2542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a5ad116f643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ec98b032114d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f7cb07a50347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5f134edb7c48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BEKKEN VELFORENING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VELFORENING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BEKKEN VELFORENING ble etablert [år] og holder til i Hamarvik.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VELFORENING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VELFORENING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VELFORENING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Valborg Bekken, Fillingsnesveien 250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7263 Hamarvik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921 332 521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VELFORENING</a:t>
            </a:r>
          </a:p>
        </p:txBody>
      </p:sp>
    </p:spTree>
  </p:cSld>
  <p:clrMapOvr>
    <a:masterClrMapping xmlns:a="http://schemas.openxmlformats.org/drawingml/2006/main"/>
  </p:clrMapOvr>
</p:sld>
</file>