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d6de92ba4ba458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951f8abca9460b"/>
  </p:sldMasterIdLst>
  <p:sldIdLst>
    <p:sldId xmlns:r="http://schemas.openxmlformats.org/officeDocument/2006/relationships" id="256" r:id="R416803e40b1f46bc"/>
    <p:sldId xmlns:r="http://schemas.openxmlformats.org/officeDocument/2006/relationships" id="257" r:id="Rbfedc96c31de4e19"/>
    <p:sldId xmlns:r="http://schemas.openxmlformats.org/officeDocument/2006/relationships" id="258" r:id="R298386b95257498c"/>
    <p:sldId xmlns:r="http://schemas.openxmlformats.org/officeDocument/2006/relationships" id="259" r:id="Ra91c55df846242a7"/>
    <p:sldId xmlns:r="http://schemas.openxmlformats.org/officeDocument/2006/relationships" id="260" r:id="R1fbece453a954576"/>
    <p:sldId xmlns:r="http://schemas.openxmlformats.org/officeDocument/2006/relationships" id="261" r:id="R24a245f3fc6e4676"/>
    <p:sldId xmlns:r="http://schemas.openxmlformats.org/officeDocument/2006/relationships" id="262" r:id="Rd3ecbc1bf27549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951f8abca9460b" /><Relationship Type="http://schemas.openxmlformats.org/officeDocument/2006/relationships/slide" Target="/ppt/slides/slide1.xml" Id="R416803e40b1f46bc" /><Relationship Type="http://schemas.openxmlformats.org/officeDocument/2006/relationships/slide" Target="/ppt/slides/slide2.xml" Id="Rbfedc96c31de4e19" /><Relationship Type="http://schemas.openxmlformats.org/officeDocument/2006/relationships/slide" Target="/ppt/slides/slide3.xml" Id="R298386b95257498c" /><Relationship Type="http://schemas.openxmlformats.org/officeDocument/2006/relationships/slide" Target="/ppt/slides/slide4.xml" Id="Ra91c55df846242a7" /><Relationship Type="http://schemas.openxmlformats.org/officeDocument/2006/relationships/slide" Target="/ppt/slides/slide5.xml" Id="R1fbece453a954576" /><Relationship Type="http://schemas.openxmlformats.org/officeDocument/2006/relationships/slide" Target="/ppt/slides/slide6.xml" Id="R24a245f3fc6e4676" /><Relationship Type="http://schemas.openxmlformats.org/officeDocument/2006/relationships/slide" Target="/ppt/slides/slide7.xml" Id="Rd3ecbc1bf27549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68b74d672648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2d7f5b5c94d52" /><Relationship Type="http://schemas.openxmlformats.org/officeDocument/2006/relationships/theme" Target="/ppt/slideMasters/theme/theme1.xml" Id="Re3013378e38441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d2d7f5b5c94d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a884a9c2e47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a591ee0a5d41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ed53e8d7fc49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5d319e35441b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0219f558541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d595e6a1e242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7464f4dc6046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ESCAPE HAUGESUND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ESCAPE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ESCAPE HAUGESUND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ESCAPE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ESCAPE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ESCAPE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640 190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56 106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45 006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159 000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ESCAPE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DOUGLAS MURPHY  –  26,4 %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PRESTATIVO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BAKARØYNÅ GALLERI OG RAMMEVERKSTED AS  –  12,3 %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BYRKJELAND  –  12,3 %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 INVESTERING LTD NUF  –  12,3 %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TURE TØMMERBAKKE  –  12,3 %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ESCAPE HAUGESUND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5527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post@escapehaugesund.no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921 336 721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ESCAPE HAUGESUND AS</a:t>
            </a:r>
          </a:p>
        </p:txBody>
      </p:sp>
    </p:spTree>
  </p:cSld>
  <p:clrMapOvr>
    <a:masterClrMapping xmlns:a="http://schemas.openxmlformats.org/drawingml/2006/main"/>
  </p:clrMapOvr>
</p:sld>
</file>