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969651366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78c5c43c04adb"/>
  </p:sldMasterIdLst>
  <p:sldIdLst>
    <p:sldId xmlns:r="http://schemas.openxmlformats.org/officeDocument/2006/relationships" id="256" r:id="R991bf18f954a43f5"/>
    <p:sldId xmlns:r="http://schemas.openxmlformats.org/officeDocument/2006/relationships" id="257" r:id="Rca5d7a3ccfae4b9c"/>
    <p:sldId xmlns:r="http://schemas.openxmlformats.org/officeDocument/2006/relationships" id="258" r:id="Reda1151d46b14d16"/>
    <p:sldId xmlns:r="http://schemas.openxmlformats.org/officeDocument/2006/relationships" id="259" r:id="R8d517fd474714748"/>
    <p:sldId xmlns:r="http://schemas.openxmlformats.org/officeDocument/2006/relationships" id="260" r:id="R6aeb10e0460f4371"/>
    <p:sldId xmlns:r="http://schemas.openxmlformats.org/officeDocument/2006/relationships" id="261" r:id="R6f39137f3b5e4600"/>
    <p:sldId xmlns:r="http://schemas.openxmlformats.org/officeDocument/2006/relationships" id="262" r:id="R7b66991838e9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78c5c43c04adb" /><Relationship Type="http://schemas.openxmlformats.org/officeDocument/2006/relationships/slide" Target="/ppt/slides/slide1.xml" Id="R991bf18f954a43f5" /><Relationship Type="http://schemas.openxmlformats.org/officeDocument/2006/relationships/slide" Target="/ppt/slides/slide2.xml" Id="Rca5d7a3ccfae4b9c" /><Relationship Type="http://schemas.openxmlformats.org/officeDocument/2006/relationships/slide" Target="/ppt/slides/slide3.xml" Id="Reda1151d46b14d16" /><Relationship Type="http://schemas.openxmlformats.org/officeDocument/2006/relationships/slide" Target="/ppt/slides/slide4.xml" Id="R8d517fd474714748" /><Relationship Type="http://schemas.openxmlformats.org/officeDocument/2006/relationships/slide" Target="/ppt/slides/slide5.xml" Id="R6aeb10e0460f4371" /><Relationship Type="http://schemas.openxmlformats.org/officeDocument/2006/relationships/slide" Target="/ppt/slides/slide6.xml" Id="R6f39137f3b5e4600" /><Relationship Type="http://schemas.openxmlformats.org/officeDocument/2006/relationships/slide" Target="/ppt/slides/slide7.xml" Id="R7b66991838e9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1f662a6e5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b05911444da1" /><Relationship Type="http://schemas.openxmlformats.org/officeDocument/2006/relationships/theme" Target="/ppt/slideMasters/theme/theme1.xml" Id="Rf43082f80293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db0591144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15a64302c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697cd18de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e2869ee5c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3c18c6d10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e1bf8677a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9022765c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3189547e7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9 908 701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3 516 681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DESIGN AS  –  73,3 %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ALGER-SVENSSON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EDWARD RICHARDSON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