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0918c5de5549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f06943f5f4714"/>
  </p:sldMasterIdLst>
  <p:sldIdLst>
    <p:sldId xmlns:r="http://schemas.openxmlformats.org/officeDocument/2006/relationships" id="256" r:id="Ra206e8b2d70947f7"/>
    <p:sldId xmlns:r="http://schemas.openxmlformats.org/officeDocument/2006/relationships" id="257" r:id="R1de3e391977a49e7"/>
    <p:sldId xmlns:r="http://schemas.openxmlformats.org/officeDocument/2006/relationships" id="258" r:id="Re65636fe45db4c0b"/>
    <p:sldId xmlns:r="http://schemas.openxmlformats.org/officeDocument/2006/relationships" id="259" r:id="Re15a1dcbdd8c4b9f"/>
    <p:sldId xmlns:r="http://schemas.openxmlformats.org/officeDocument/2006/relationships" id="260" r:id="Rc8d0c98e3da64324"/>
    <p:sldId xmlns:r="http://schemas.openxmlformats.org/officeDocument/2006/relationships" id="261" r:id="R5cf48f5fe8934cd3"/>
    <p:sldId xmlns:r="http://schemas.openxmlformats.org/officeDocument/2006/relationships" id="262" r:id="R7ac411ffbc1647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f06943f5f4714" /><Relationship Type="http://schemas.openxmlformats.org/officeDocument/2006/relationships/slide" Target="/ppt/slides/slide1.xml" Id="Ra206e8b2d70947f7" /><Relationship Type="http://schemas.openxmlformats.org/officeDocument/2006/relationships/slide" Target="/ppt/slides/slide2.xml" Id="R1de3e391977a49e7" /><Relationship Type="http://schemas.openxmlformats.org/officeDocument/2006/relationships/slide" Target="/ppt/slides/slide3.xml" Id="Re65636fe45db4c0b" /><Relationship Type="http://schemas.openxmlformats.org/officeDocument/2006/relationships/slide" Target="/ppt/slides/slide4.xml" Id="Re15a1dcbdd8c4b9f" /><Relationship Type="http://schemas.openxmlformats.org/officeDocument/2006/relationships/slide" Target="/ppt/slides/slide5.xml" Id="Rc8d0c98e3da64324" /><Relationship Type="http://schemas.openxmlformats.org/officeDocument/2006/relationships/slide" Target="/ppt/slides/slide6.xml" Id="R5cf48f5fe8934cd3" /><Relationship Type="http://schemas.openxmlformats.org/officeDocument/2006/relationships/slide" Target="/ppt/slides/slide7.xml" Id="R7ac411ffbc1647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649d1f7404c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b363b9a8c49c6" /><Relationship Type="http://schemas.openxmlformats.org/officeDocument/2006/relationships/theme" Target="/ppt/slideMasters/theme/theme1.xml" Id="Rc4a5cb6b4b144f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db363b9a8c49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7fe986ed14f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cd17b84c64f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3abead517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005d2e8a44a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0e1706bb64d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0d9184a9344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11d6a616f40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 DESIGN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9 908 701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−972 918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936 257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3 516 681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JAMES DESIGN AS  –  73,3 %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ALGER-SVENSSON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JAMES EDWARD RICHARDSON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simon@sjdesign.no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www.sjdesign.no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921 342 829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 DESIGN AS</a:t>
            </a:r>
          </a:p>
        </p:txBody>
      </p:sp>
    </p:spTree>
  </p:cSld>
  <p:clrMapOvr>
    <a:masterClrMapping xmlns:a="http://schemas.openxmlformats.org/drawingml/2006/main"/>
  </p:clrMapOvr>
</p:sld>
</file>