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152982390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f2e55531241f3"/>
  </p:sldMasterIdLst>
  <p:sldIdLst>
    <p:sldId xmlns:r="http://schemas.openxmlformats.org/officeDocument/2006/relationships" id="256" r:id="R912e2d99b574451b"/>
    <p:sldId xmlns:r="http://schemas.openxmlformats.org/officeDocument/2006/relationships" id="257" r:id="R2259c285a2e94598"/>
    <p:sldId xmlns:r="http://schemas.openxmlformats.org/officeDocument/2006/relationships" id="258" r:id="Rb30aa626d7154d5b"/>
    <p:sldId xmlns:r="http://schemas.openxmlformats.org/officeDocument/2006/relationships" id="259" r:id="R3aa42f97e19c4bef"/>
    <p:sldId xmlns:r="http://schemas.openxmlformats.org/officeDocument/2006/relationships" id="260" r:id="Rf4d3a2f76061432b"/>
    <p:sldId xmlns:r="http://schemas.openxmlformats.org/officeDocument/2006/relationships" id="261" r:id="R303ab7838b3f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f2e55531241f3" /><Relationship Type="http://schemas.openxmlformats.org/officeDocument/2006/relationships/slide" Target="/ppt/slides/slide1.xml" Id="R912e2d99b574451b" /><Relationship Type="http://schemas.openxmlformats.org/officeDocument/2006/relationships/slide" Target="/ppt/slides/slide2.xml" Id="R2259c285a2e94598" /><Relationship Type="http://schemas.openxmlformats.org/officeDocument/2006/relationships/slide" Target="/ppt/slides/slide3.xml" Id="Rb30aa626d7154d5b" /><Relationship Type="http://schemas.openxmlformats.org/officeDocument/2006/relationships/slide" Target="/ppt/slides/slide4.xml" Id="R3aa42f97e19c4bef" /><Relationship Type="http://schemas.openxmlformats.org/officeDocument/2006/relationships/slide" Target="/ppt/slides/slide5.xml" Id="Rf4d3a2f76061432b" /><Relationship Type="http://schemas.openxmlformats.org/officeDocument/2006/relationships/slide" Target="/ppt/slides/slide6.xml" Id="R303ab7838b3f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381b55e91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e95a5d39e432b" /><Relationship Type="http://schemas.openxmlformats.org/officeDocument/2006/relationships/theme" Target="/ppt/slideMasters/theme/theme1.xml" Id="R109a75f82e43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e95a5d39e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347bb2ab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36433f4b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8789e997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4a2cad541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b0fd0a574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b4baf6289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