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d7557b823b4b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4c28e94cf4a11"/>
  </p:sldMasterIdLst>
  <p:sldIdLst>
    <p:sldId xmlns:r="http://schemas.openxmlformats.org/officeDocument/2006/relationships" id="256" r:id="Ra8aa14625ae84697"/>
    <p:sldId xmlns:r="http://schemas.openxmlformats.org/officeDocument/2006/relationships" id="257" r:id="Rd79303d94d614310"/>
    <p:sldId xmlns:r="http://schemas.openxmlformats.org/officeDocument/2006/relationships" id="258" r:id="R69efe811584f4b6d"/>
    <p:sldId xmlns:r="http://schemas.openxmlformats.org/officeDocument/2006/relationships" id="259" r:id="R3babd6bb19ae4cd6"/>
    <p:sldId xmlns:r="http://schemas.openxmlformats.org/officeDocument/2006/relationships" id="260" r:id="Re41d4ea432b548dd"/>
    <p:sldId xmlns:r="http://schemas.openxmlformats.org/officeDocument/2006/relationships" id="261" r:id="Raa09a02289014f31"/>
    <p:sldId xmlns:r="http://schemas.openxmlformats.org/officeDocument/2006/relationships" id="262" r:id="Rdd646f011e2746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4c28e94cf4a11" /><Relationship Type="http://schemas.openxmlformats.org/officeDocument/2006/relationships/slide" Target="/ppt/slides/slide1.xml" Id="Ra8aa14625ae84697" /><Relationship Type="http://schemas.openxmlformats.org/officeDocument/2006/relationships/slide" Target="/ppt/slides/slide2.xml" Id="Rd79303d94d614310" /><Relationship Type="http://schemas.openxmlformats.org/officeDocument/2006/relationships/slide" Target="/ppt/slides/slide3.xml" Id="R69efe811584f4b6d" /><Relationship Type="http://schemas.openxmlformats.org/officeDocument/2006/relationships/slide" Target="/ppt/slides/slide4.xml" Id="R3babd6bb19ae4cd6" /><Relationship Type="http://schemas.openxmlformats.org/officeDocument/2006/relationships/slide" Target="/ppt/slides/slide5.xml" Id="Re41d4ea432b548dd" /><Relationship Type="http://schemas.openxmlformats.org/officeDocument/2006/relationships/slide" Target="/ppt/slides/slide6.xml" Id="Raa09a02289014f31" /><Relationship Type="http://schemas.openxmlformats.org/officeDocument/2006/relationships/slide" Target="/ppt/slides/slide7.xml" Id="Rdd646f011e2746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35463b724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cfef27fdc4ecc" /><Relationship Type="http://schemas.openxmlformats.org/officeDocument/2006/relationships/theme" Target="/ppt/slideMasters/theme/theme1.xml" Id="Rb0f8eb9bc7ba4a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ecfef27fdc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7c86e532b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c51f78e164b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263f7b55b44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c75e5e9a241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ed23c9edb46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7354234a84a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a34ba2b73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ARMABASITO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ARMABASITO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17 761 166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17 799 771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ENTERPRISES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921 343 752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