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8e4d6a4fa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69b5b10f24823"/>
  </p:sldMasterIdLst>
  <p:sldIdLst>
    <p:sldId xmlns:r="http://schemas.openxmlformats.org/officeDocument/2006/relationships" id="256" r:id="Reb3c998f09464ab7"/>
    <p:sldId xmlns:r="http://schemas.openxmlformats.org/officeDocument/2006/relationships" id="257" r:id="R4fd88c4d8e7e4296"/>
    <p:sldId xmlns:r="http://schemas.openxmlformats.org/officeDocument/2006/relationships" id="258" r:id="Rc85e9ade48f84f2a"/>
    <p:sldId xmlns:r="http://schemas.openxmlformats.org/officeDocument/2006/relationships" id="259" r:id="R4b23f80f21874e64"/>
    <p:sldId xmlns:r="http://schemas.openxmlformats.org/officeDocument/2006/relationships" id="260" r:id="R999120dc99f74b39"/>
    <p:sldId xmlns:r="http://schemas.openxmlformats.org/officeDocument/2006/relationships" id="261" r:id="R8d96229ae86e4f2b"/>
    <p:sldId xmlns:r="http://schemas.openxmlformats.org/officeDocument/2006/relationships" id="262" r:id="R841c4025945845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69b5b10f24823" /><Relationship Type="http://schemas.openxmlformats.org/officeDocument/2006/relationships/slide" Target="/ppt/slides/slide1.xml" Id="Reb3c998f09464ab7" /><Relationship Type="http://schemas.openxmlformats.org/officeDocument/2006/relationships/slide" Target="/ppt/slides/slide2.xml" Id="R4fd88c4d8e7e4296" /><Relationship Type="http://schemas.openxmlformats.org/officeDocument/2006/relationships/slide" Target="/ppt/slides/slide3.xml" Id="Rc85e9ade48f84f2a" /><Relationship Type="http://schemas.openxmlformats.org/officeDocument/2006/relationships/slide" Target="/ppt/slides/slide4.xml" Id="R4b23f80f21874e64" /><Relationship Type="http://schemas.openxmlformats.org/officeDocument/2006/relationships/slide" Target="/ppt/slides/slide5.xml" Id="R999120dc99f74b39" /><Relationship Type="http://schemas.openxmlformats.org/officeDocument/2006/relationships/slide" Target="/ppt/slides/slide6.xml" Id="R8d96229ae86e4f2b" /><Relationship Type="http://schemas.openxmlformats.org/officeDocument/2006/relationships/slide" Target="/ppt/slides/slide7.xml" Id="R841c4025945845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b0efa1390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090c094346c2" /><Relationship Type="http://schemas.openxmlformats.org/officeDocument/2006/relationships/theme" Target="/ppt/slideMasters/theme/theme1.xml" Id="R99d9086f09d0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7090c0943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40236442c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c899745a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bbe931292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3ac11bbf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acb285c1f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7804ea3f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f5ebab201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KAREEM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−53 050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KATRAMIZ ABDUL AZIZ SUBHI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921 356 757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KAREEM AS</a:t>
            </a:r>
          </a:p>
        </p:txBody>
      </p:sp>
    </p:spTree>
  </p:cSld>
  <p:clrMapOvr>
    <a:masterClrMapping xmlns:a="http://schemas.openxmlformats.org/drawingml/2006/main"/>
  </p:clrMapOvr>
</p:sld>
</file>