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30c21170c34e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732ea6a6424aa5"/>
  </p:sldMasterIdLst>
  <p:sldIdLst>
    <p:sldId xmlns:r="http://schemas.openxmlformats.org/officeDocument/2006/relationships" id="256" r:id="Rf448c89f9c3340ae"/>
    <p:sldId xmlns:r="http://schemas.openxmlformats.org/officeDocument/2006/relationships" id="257" r:id="Rf8f4c6e2fc20467d"/>
    <p:sldId xmlns:r="http://schemas.openxmlformats.org/officeDocument/2006/relationships" id="258" r:id="R646ebaa1fa0b4c0d"/>
    <p:sldId xmlns:r="http://schemas.openxmlformats.org/officeDocument/2006/relationships" id="259" r:id="R713d2c5f428040c5"/>
    <p:sldId xmlns:r="http://schemas.openxmlformats.org/officeDocument/2006/relationships" id="260" r:id="R973aec6126414606"/>
    <p:sldId xmlns:r="http://schemas.openxmlformats.org/officeDocument/2006/relationships" id="261" r:id="Rccbc2fd1a1894cd5"/>
    <p:sldId xmlns:r="http://schemas.openxmlformats.org/officeDocument/2006/relationships" id="262" r:id="R9c112a66f57149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732ea6a6424aa5" /><Relationship Type="http://schemas.openxmlformats.org/officeDocument/2006/relationships/slide" Target="/ppt/slides/slide1.xml" Id="Rf448c89f9c3340ae" /><Relationship Type="http://schemas.openxmlformats.org/officeDocument/2006/relationships/slide" Target="/ppt/slides/slide2.xml" Id="Rf8f4c6e2fc20467d" /><Relationship Type="http://schemas.openxmlformats.org/officeDocument/2006/relationships/slide" Target="/ppt/slides/slide3.xml" Id="R646ebaa1fa0b4c0d" /><Relationship Type="http://schemas.openxmlformats.org/officeDocument/2006/relationships/slide" Target="/ppt/slides/slide4.xml" Id="R713d2c5f428040c5" /><Relationship Type="http://schemas.openxmlformats.org/officeDocument/2006/relationships/slide" Target="/ppt/slides/slide5.xml" Id="R973aec6126414606" /><Relationship Type="http://schemas.openxmlformats.org/officeDocument/2006/relationships/slide" Target="/ppt/slides/slide6.xml" Id="Rccbc2fd1a1894cd5" /><Relationship Type="http://schemas.openxmlformats.org/officeDocument/2006/relationships/slide" Target="/ppt/slides/slide7.xml" Id="R9c112a66f57149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362956099447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32aa9e71e452c" /><Relationship Type="http://schemas.openxmlformats.org/officeDocument/2006/relationships/theme" Target="/ppt/slideMasters/theme/theme1.xml" Id="R5dd99712d6c945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932aa9e71e45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d82c2ab3940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90adfb5f94c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b293dfd8e4d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1a7a5d4fa46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49a25201748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7675679c149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4a79268614b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PURO HOTELL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PURO HOTELL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PURO HOTELL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PURO HOTELL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PURO HOTELL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PURO HOTELL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21 800 840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463 831 181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463 980 127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PURO HOTELL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GENFER GROUP AS  –  54,1 %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RØYNEBERGSLETTA INVEST AS  –  14,2 %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BIFROST OG DRAUPNE AS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VANADIS AS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VENTUROS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PURO INVEST SP.Z.O.O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PURO HOTELL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Karmsundgata 169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5522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921 361 513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PURO HOTELL INVEST AS</a:t>
            </a:r>
          </a:p>
        </p:txBody>
      </p:sp>
    </p:spTree>
  </p:cSld>
  <p:clrMapOvr>
    <a:masterClrMapping xmlns:a="http://schemas.openxmlformats.org/drawingml/2006/main"/>
  </p:clrMapOvr>
</p:sld>
</file>