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4d5693e31d46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da29340db444b4"/>
  </p:sldMasterIdLst>
  <p:sldIdLst>
    <p:sldId xmlns:r="http://schemas.openxmlformats.org/officeDocument/2006/relationships" id="256" r:id="Rcc2714c7ea5d402d"/>
    <p:sldId xmlns:r="http://schemas.openxmlformats.org/officeDocument/2006/relationships" id="257" r:id="Ra22696be6ee542b1"/>
    <p:sldId xmlns:r="http://schemas.openxmlformats.org/officeDocument/2006/relationships" id="258" r:id="Rf81886c54d9a4b81"/>
    <p:sldId xmlns:r="http://schemas.openxmlformats.org/officeDocument/2006/relationships" id="259" r:id="R8047eaf91ab84dd0"/>
    <p:sldId xmlns:r="http://schemas.openxmlformats.org/officeDocument/2006/relationships" id="260" r:id="Rff8190cc3acb47c8"/>
    <p:sldId xmlns:r="http://schemas.openxmlformats.org/officeDocument/2006/relationships" id="261" r:id="Rf1ecc57137e04f9f"/>
    <p:sldId xmlns:r="http://schemas.openxmlformats.org/officeDocument/2006/relationships" id="262" r:id="R60f0c586fcb64d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da29340db444b4" /><Relationship Type="http://schemas.openxmlformats.org/officeDocument/2006/relationships/slide" Target="/ppt/slides/slide1.xml" Id="Rcc2714c7ea5d402d" /><Relationship Type="http://schemas.openxmlformats.org/officeDocument/2006/relationships/slide" Target="/ppt/slides/slide2.xml" Id="Ra22696be6ee542b1" /><Relationship Type="http://schemas.openxmlformats.org/officeDocument/2006/relationships/slide" Target="/ppt/slides/slide3.xml" Id="Rf81886c54d9a4b81" /><Relationship Type="http://schemas.openxmlformats.org/officeDocument/2006/relationships/slide" Target="/ppt/slides/slide4.xml" Id="R8047eaf91ab84dd0" /><Relationship Type="http://schemas.openxmlformats.org/officeDocument/2006/relationships/slide" Target="/ppt/slides/slide5.xml" Id="Rff8190cc3acb47c8" /><Relationship Type="http://schemas.openxmlformats.org/officeDocument/2006/relationships/slide" Target="/ppt/slides/slide6.xml" Id="Rf1ecc57137e04f9f" /><Relationship Type="http://schemas.openxmlformats.org/officeDocument/2006/relationships/slide" Target="/ppt/slides/slide7.xml" Id="R60f0c586fcb64d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125f2e996347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4feb3807534d50" /><Relationship Type="http://schemas.openxmlformats.org/officeDocument/2006/relationships/theme" Target="/ppt/slideMasters/theme/theme1.xml" Id="R78c4e284953744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4feb3807534d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1511b698141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c0706c5b94e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e29804e2f447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0606e304e41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7f3551b3848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6b660c62514c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097823c66d46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MØBELRINGEN HAMAR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MØBELRINGEN HAMAR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MØBELRINGEN HAMAR AS ble etablert [år] og holder til i Furnes.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MØBELRINGEN HAMAR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MØBELRINGEN HAMAR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MØBELRINGEN HAMAR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23 907 858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533 614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262 235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411 734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7 603 995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MØBELRINGEN HAMAR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GRIT INVEST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D.J INVEST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LUDVIX INVEST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MØBELRINGEN HAMAR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Holabekkvegen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2320 Furnes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921 361 521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MØBELRINGEN HAMAR AS</a:t>
            </a:r>
          </a:p>
        </p:txBody>
      </p:sp>
    </p:spTree>
  </p:cSld>
  <p:clrMapOvr>
    <a:masterClrMapping xmlns:a="http://schemas.openxmlformats.org/drawingml/2006/main"/>
  </p:clrMapOvr>
</p:sld>
</file>