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ebde0dd31e0427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95ff7c7a2794b05"/>
  </p:sldMasterIdLst>
  <p:sldIdLst>
    <p:sldId xmlns:r="http://schemas.openxmlformats.org/officeDocument/2006/relationships" id="256" r:id="Re527cd13cf1e416d"/>
    <p:sldId xmlns:r="http://schemas.openxmlformats.org/officeDocument/2006/relationships" id="257" r:id="R8e0140d5dbde4161"/>
    <p:sldId xmlns:r="http://schemas.openxmlformats.org/officeDocument/2006/relationships" id="258" r:id="R457cf0b8537b46f0"/>
    <p:sldId xmlns:r="http://schemas.openxmlformats.org/officeDocument/2006/relationships" id="259" r:id="R1310a481fe124980"/>
    <p:sldId xmlns:r="http://schemas.openxmlformats.org/officeDocument/2006/relationships" id="260" r:id="R5f16e26912ec4906"/>
    <p:sldId xmlns:r="http://schemas.openxmlformats.org/officeDocument/2006/relationships" id="261" r:id="R4dcd876f329f4f21"/>
    <p:sldId xmlns:r="http://schemas.openxmlformats.org/officeDocument/2006/relationships" id="262" r:id="Ra1703dee8385425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95ff7c7a2794b05" /><Relationship Type="http://schemas.openxmlformats.org/officeDocument/2006/relationships/slide" Target="/ppt/slides/slide1.xml" Id="Re527cd13cf1e416d" /><Relationship Type="http://schemas.openxmlformats.org/officeDocument/2006/relationships/slide" Target="/ppt/slides/slide2.xml" Id="R8e0140d5dbde4161" /><Relationship Type="http://schemas.openxmlformats.org/officeDocument/2006/relationships/slide" Target="/ppt/slides/slide3.xml" Id="R457cf0b8537b46f0" /><Relationship Type="http://schemas.openxmlformats.org/officeDocument/2006/relationships/slide" Target="/ppt/slides/slide4.xml" Id="R1310a481fe124980" /><Relationship Type="http://schemas.openxmlformats.org/officeDocument/2006/relationships/slide" Target="/ppt/slides/slide5.xml" Id="R5f16e26912ec4906" /><Relationship Type="http://schemas.openxmlformats.org/officeDocument/2006/relationships/slide" Target="/ppt/slides/slide6.xml" Id="R4dcd876f329f4f21" /><Relationship Type="http://schemas.openxmlformats.org/officeDocument/2006/relationships/slide" Target="/ppt/slides/slide7.xml" Id="Ra1703dee8385425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42e318fd545425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50f02c72f74fef" /><Relationship Type="http://schemas.openxmlformats.org/officeDocument/2006/relationships/theme" Target="/ppt/slideMasters/theme/theme1.xml" Id="Rc52302c3757f41e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f50f02c72f74fe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0fe9448f4944c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450a4ce6c8434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263cd410ed4e1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61dfeec896486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fe0145445f4b3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dac363c28641b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18625f8dd0495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FURCIFER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FURCIFER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FURCIFER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FURCIFER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FURCIFER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FURCIFER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−48 239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−2 347 730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7 935 487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8 394 888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FURCIFER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MARIUS FRØVIG SCHNEIDER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FURCIFER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Marius Frøvig Schneider, Jess Carlsens gate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0183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921 361 734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FURCIFER AS</a:t>
            </a:r>
          </a:p>
        </p:txBody>
      </p:sp>
    </p:spTree>
  </p:cSld>
  <p:clrMapOvr>
    <a:masterClrMapping xmlns:a="http://schemas.openxmlformats.org/drawingml/2006/main"/>
  </p:clrMapOvr>
</p:sld>
</file>