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e5e7cc019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7f61639a244c7d"/>
  </p:sldMasterIdLst>
  <p:sldIdLst>
    <p:sldId xmlns:r="http://schemas.openxmlformats.org/officeDocument/2006/relationships" id="256" r:id="R9bf7d17e5d914d34"/>
    <p:sldId xmlns:r="http://schemas.openxmlformats.org/officeDocument/2006/relationships" id="257" r:id="Ra5aec796e064414d"/>
    <p:sldId xmlns:r="http://schemas.openxmlformats.org/officeDocument/2006/relationships" id="258" r:id="Re3738afc01394b4e"/>
    <p:sldId xmlns:r="http://schemas.openxmlformats.org/officeDocument/2006/relationships" id="259" r:id="R5b896d89fab04620"/>
    <p:sldId xmlns:r="http://schemas.openxmlformats.org/officeDocument/2006/relationships" id="260" r:id="R1b7c86d6d81a4914"/>
    <p:sldId xmlns:r="http://schemas.openxmlformats.org/officeDocument/2006/relationships" id="261" r:id="Ra017cca9cb634cf3"/>
    <p:sldId xmlns:r="http://schemas.openxmlformats.org/officeDocument/2006/relationships" id="262" r:id="R23197847fe5341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f61639a244c7d" /><Relationship Type="http://schemas.openxmlformats.org/officeDocument/2006/relationships/slide" Target="/ppt/slides/slide1.xml" Id="R9bf7d17e5d914d34" /><Relationship Type="http://schemas.openxmlformats.org/officeDocument/2006/relationships/slide" Target="/ppt/slides/slide2.xml" Id="Ra5aec796e064414d" /><Relationship Type="http://schemas.openxmlformats.org/officeDocument/2006/relationships/slide" Target="/ppt/slides/slide3.xml" Id="Re3738afc01394b4e" /><Relationship Type="http://schemas.openxmlformats.org/officeDocument/2006/relationships/slide" Target="/ppt/slides/slide4.xml" Id="R5b896d89fab04620" /><Relationship Type="http://schemas.openxmlformats.org/officeDocument/2006/relationships/slide" Target="/ppt/slides/slide5.xml" Id="R1b7c86d6d81a4914" /><Relationship Type="http://schemas.openxmlformats.org/officeDocument/2006/relationships/slide" Target="/ppt/slides/slide6.xml" Id="Ra017cca9cb634cf3" /><Relationship Type="http://schemas.openxmlformats.org/officeDocument/2006/relationships/slide" Target="/ppt/slides/slide7.xml" Id="R23197847fe5341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30c91671548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f07c74ec54242" /><Relationship Type="http://schemas.openxmlformats.org/officeDocument/2006/relationships/theme" Target="/ppt/slideMasters/theme/theme1.xml" Id="R2c6b20d8e3c04d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5f07c74ec542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98fca172541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6ac36c99047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6042782014c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f906452e5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e15c178a344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26b2c92a4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703e976c1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SANDVANN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−544 576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1 211 568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KORSVEIEN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Schwensens gate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921 364 067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SANDVANN AS</a:t>
            </a:r>
          </a:p>
        </p:txBody>
      </p:sp>
    </p:spTree>
  </p:cSld>
  <p:clrMapOvr>
    <a:masterClrMapping xmlns:a="http://schemas.openxmlformats.org/drawingml/2006/main"/>
  </p:clrMapOvr>
</p:sld>
</file>