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267eb986f14e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99f71dab946e5"/>
  </p:sldMasterIdLst>
  <p:sldIdLst>
    <p:sldId xmlns:r="http://schemas.openxmlformats.org/officeDocument/2006/relationships" id="256" r:id="R25ba8b9e5c584986"/>
    <p:sldId xmlns:r="http://schemas.openxmlformats.org/officeDocument/2006/relationships" id="257" r:id="Rfec76d10aca44d50"/>
    <p:sldId xmlns:r="http://schemas.openxmlformats.org/officeDocument/2006/relationships" id="258" r:id="R5de716b6a1624c10"/>
    <p:sldId xmlns:r="http://schemas.openxmlformats.org/officeDocument/2006/relationships" id="259" r:id="R634f42ea29534ef4"/>
    <p:sldId xmlns:r="http://schemas.openxmlformats.org/officeDocument/2006/relationships" id="260" r:id="R21d5474a7b634b5e"/>
    <p:sldId xmlns:r="http://schemas.openxmlformats.org/officeDocument/2006/relationships" id="261" r:id="Raa8f1733b43246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99f71dab946e5" /><Relationship Type="http://schemas.openxmlformats.org/officeDocument/2006/relationships/slide" Target="/ppt/slides/slide1.xml" Id="R25ba8b9e5c584986" /><Relationship Type="http://schemas.openxmlformats.org/officeDocument/2006/relationships/slide" Target="/ppt/slides/slide2.xml" Id="Rfec76d10aca44d50" /><Relationship Type="http://schemas.openxmlformats.org/officeDocument/2006/relationships/slide" Target="/ppt/slides/slide3.xml" Id="R5de716b6a1624c10" /><Relationship Type="http://schemas.openxmlformats.org/officeDocument/2006/relationships/slide" Target="/ppt/slides/slide4.xml" Id="R634f42ea29534ef4" /><Relationship Type="http://schemas.openxmlformats.org/officeDocument/2006/relationships/slide" Target="/ppt/slides/slide5.xml" Id="R21d5474a7b634b5e" /><Relationship Type="http://schemas.openxmlformats.org/officeDocument/2006/relationships/slide" Target="/ppt/slides/slide6.xml" Id="Raa8f1733b43246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a8cbf8c9043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c1f7bcc9f4459" /><Relationship Type="http://schemas.openxmlformats.org/officeDocument/2006/relationships/theme" Target="/ppt/slideMasters/theme/theme1.xml" Id="Rbf791c6918b3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c1f7bcc9f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8b5ea710d46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461c60ed5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5d2d8c6d543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8692dea74f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add31194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75725dc5b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LITHIUM WERKS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LITHIUM WERKS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LITHIUM WERKS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LITHIUM WERKS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LITHIUM WERKS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LITHIUM WERKS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LITHIUM WERKS EUROPE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LITHIUM WERKS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LITHIUM WERKS NORWAY AS</a:t>
            </a:r>
          </a:p>
        </p:txBody>
      </p:sp>
    </p:spTree>
  </p:cSld>
  <p:clrMapOvr>
    <a:masterClrMapping xmlns:a="http://schemas.openxmlformats.org/drawingml/2006/main"/>
  </p:clrMapOvr>
</p:sld>
</file>