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0f5c43210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07a80a0f84395"/>
  </p:sldMasterIdLst>
  <p:sldIdLst>
    <p:sldId xmlns:r="http://schemas.openxmlformats.org/officeDocument/2006/relationships" id="256" r:id="R0fafb03d59434d27"/>
    <p:sldId xmlns:r="http://schemas.openxmlformats.org/officeDocument/2006/relationships" id="257" r:id="R7f2bb8175bd84f23"/>
    <p:sldId xmlns:r="http://schemas.openxmlformats.org/officeDocument/2006/relationships" id="258" r:id="Re2c8335ecec24635"/>
    <p:sldId xmlns:r="http://schemas.openxmlformats.org/officeDocument/2006/relationships" id="259" r:id="Rcc89aad8d6884810"/>
    <p:sldId xmlns:r="http://schemas.openxmlformats.org/officeDocument/2006/relationships" id="260" r:id="R70fbd331381e4f47"/>
    <p:sldId xmlns:r="http://schemas.openxmlformats.org/officeDocument/2006/relationships" id="261" r:id="R763f57ff12b241af"/>
    <p:sldId xmlns:r="http://schemas.openxmlformats.org/officeDocument/2006/relationships" id="262" r:id="R19dd3f4b67a24f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07a80a0f84395" /><Relationship Type="http://schemas.openxmlformats.org/officeDocument/2006/relationships/slide" Target="/ppt/slides/slide1.xml" Id="R0fafb03d59434d27" /><Relationship Type="http://schemas.openxmlformats.org/officeDocument/2006/relationships/slide" Target="/ppt/slides/slide2.xml" Id="R7f2bb8175bd84f23" /><Relationship Type="http://schemas.openxmlformats.org/officeDocument/2006/relationships/slide" Target="/ppt/slides/slide3.xml" Id="Re2c8335ecec24635" /><Relationship Type="http://schemas.openxmlformats.org/officeDocument/2006/relationships/slide" Target="/ppt/slides/slide4.xml" Id="Rcc89aad8d6884810" /><Relationship Type="http://schemas.openxmlformats.org/officeDocument/2006/relationships/slide" Target="/ppt/slides/slide5.xml" Id="R70fbd331381e4f47" /><Relationship Type="http://schemas.openxmlformats.org/officeDocument/2006/relationships/slide" Target="/ppt/slides/slide6.xml" Id="R763f57ff12b241af" /><Relationship Type="http://schemas.openxmlformats.org/officeDocument/2006/relationships/slide" Target="/ppt/slides/slide7.xml" Id="R19dd3f4b67a24f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89355c8c30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3b038683f47f7" /><Relationship Type="http://schemas.openxmlformats.org/officeDocument/2006/relationships/theme" Target="/ppt/slideMasters/theme/theme1.xml" Id="Rfb241f70a3f342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c3b038683f47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4b7e78ea7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ced753567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455879796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11d03a964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d72fd75e42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793f82df47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5e0df964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FROLAND REGNSKAP AS ble etablert [år] og holder til i Froland.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7 665 724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1 126 703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3 218 471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LAUVRAK SIGBJØRN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TOM ARILD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Reiersølveien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4820 Froland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FROLAND REGNSKAP AS</a:t>
            </a:r>
          </a:p>
        </p:txBody>
      </p:sp>
    </p:spTree>
  </p:cSld>
  <p:clrMapOvr>
    <a:masterClrMapping xmlns:a="http://schemas.openxmlformats.org/drawingml/2006/main"/>
  </p:clrMapOvr>
</p:sld>
</file>