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22c08032b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2c58f348645e1"/>
  </p:sldMasterIdLst>
  <p:sldIdLst>
    <p:sldId xmlns:r="http://schemas.openxmlformats.org/officeDocument/2006/relationships" id="256" r:id="Radeeeb0511c14dd5"/>
    <p:sldId xmlns:r="http://schemas.openxmlformats.org/officeDocument/2006/relationships" id="257" r:id="R1b506dc56a794b27"/>
    <p:sldId xmlns:r="http://schemas.openxmlformats.org/officeDocument/2006/relationships" id="258" r:id="Rcb370b67ae204c19"/>
    <p:sldId xmlns:r="http://schemas.openxmlformats.org/officeDocument/2006/relationships" id="259" r:id="R75150c6acd924778"/>
    <p:sldId xmlns:r="http://schemas.openxmlformats.org/officeDocument/2006/relationships" id="260" r:id="R9082af09ff0649f5"/>
    <p:sldId xmlns:r="http://schemas.openxmlformats.org/officeDocument/2006/relationships" id="261" r:id="R2471641902e0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2c58f348645e1" /><Relationship Type="http://schemas.openxmlformats.org/officeDocument/2006/relationships/slide" Target="/ppt/slides/slide1.xml" Id="Radeeeb0511c14dd5" /><Relationship Type="http://schemas.openxmlformats.org/officeDocument/2006/relationships/slide" Target="/ppt/slides/slide2.xml" Id="R1b506dc56a794b27" /><Relationship Type="http://schemas.openxmlformats.org/officeDocument/2006/relationships/slide" Target="/ppt/slides/slide3.xml" Id="Rcb370b67ae204c19" /><Relationship Type="http://schemas.openxmlformats.org/officeDocument/2006/relationships/slide" Target="/ppt/slides/slide4.xml" Id="R75150c6acd924778" /><Relationship Type="http://schemas.openxmlformats.org/officeDocument/2006/relationships/slide" Target="/ppt/slides/slide5.xml" Id="R9082af09ff0649f5" /><Relationship Type="http://schemas.openxmlformats.org/officeDocument/2006/relationships/slide" Target="/ppt/slides/slide6.xml" Id="R2471641902e0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8c4d7047e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876797ddd487c" /><Relationship Type="http://schemas.openxmlformats.org/officeDocument/2006/relationships/theme" Target="/ppt/slideMasters/theme/theme1.xml" Id="R979b2918fa85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876797ddd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c75e9b27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a4cd77f4441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0c3d73917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4a6cb465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506a6cdd7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eb0bb4e7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EAT HAMAR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EAT HAMAR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 PIZZA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HAAVI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921 368 968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EAT HAMAR AS</a:t>
            </a:r>
          </a:p>
        </p:txBody>
      </p:sp>
    </p:spTree>
  </p:cSld>
  <p:clrMapOvr>
    <a:masterClrMapping xmlns:a="http://schemas.openxmlformats.org/drawingml/2006/main"/>
  </p:clrMapOvr>
</p:sld>
</file>