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4a9544a0254c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bb00280c9e47fa"/>
  </p:sldMasterIdLst>
  <p:sldIdLst>
    <p:sldId xmlns:r="http://schemas.openxmlformats.org/officeDocument/2006/relationships" id="256" r:id="Rf85ddeb00cb04233"/>
    <p:sldId xmlns:r="http://schemas.openxmlformats.org/officeDocument/2006/relationships" id="257" r:id="Rc7369deea1214367"/>
    <p:sldId xmlns:r="http://schemas.openxmlformats.org/officeDocument/2006/relationships" id="258" r:id="R7f8533719f8546ca"/>
    <p:sldId xmlns:r="http://schemas.openxmlformats.org/officeDocument/2006/relationships" id="259" r:id="R95e12f35c3064d8c"/>
    <p:sldId xmlns:r="http://schemas.openxmlformats.org/officeDocument/2006/relationships" id="260" r:id="Rd6d5656b71514678"/>
    <p:sldId xmlns:r="http://schemas.openxmlformats.org/officeDocument/2006/relationships" id="261" r:id="R75db86665e2d4c14"/>
    <p:sldId xmlns:r="http://schemas.openxmlformats.org/officeDocument/2006/relationships" id="262" r:id="R31fcc03cf60344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bb00280c9e47fa" /><Relationship Type="http://schemas.openxmlformats.org/officeDocument/2006/relationships/slide" Target="/ppt/slides/slide1.xml" Id="Rf85ddeb00cb04233" /><Relationship Type="http://schemas.openxmlformats.org/officeDocument/2006/relationships/slide" Target="/ppt/slides/slide2.xml" Id="Rc7369deea1214367" /><Relationship Type="http://schemas.openxmlformats.org/officeDocument/2006/relationships/slide" Target="/ppt/slides/slide3.xml" Id="R7f8533719f8546ca" /><Relationship Type="http://schemas.openxmlformats.org/officeDocument/2006/relationships/slide" Target="/ppt/slides/slide4.xml" Id="R95e12f35c3064d8c" /><Relationship Type="http://schemas.openxmlformats.org/officeDocument/2006/relationships/slide" Target="/ppt/slides/slide5.xml" Id="Rd6d5656b71514678" /><Relationship Type="http://schemas.openxmlformats.org/officeDocument/2006/relationships/slide" Target="/ppt/slides/slide6.xml" Id="R75db86665e2d4c14" /><Relationship Type="http://schemas.openxmlformats.org/officeDocument/2006/relationships/slide" Target="/ppt/slides/slide7.xml" Id="R31fcc03cf60344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28090cd4d741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f59fc7b5b4d51" /><Relationship Type="http://schemas.openxmlformats.org/officeDocument/2006/relationships/theme" Target="/ppt/slideMasters/theme/theme1.xml" Id="R162582fc66ab4f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7f59fc7b5b4d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5e284e3bb4b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019d962be04f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c9cf245b0047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726700d9740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e1d09ded54c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7fe49143547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e15d24ffc43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MBO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MBO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115 998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49 243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−905 087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434 072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1 193 958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EINAR JESPER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Spireaveien 14B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tor@psoregnskap.no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921 369 506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MBO HOLDING AS</a:t>
            </a:r>
          </a:p>
        </p:txBody>
      </p:sp>
    </p:spTree>
  </p:cSld>
  <p:clrMapOvr>
    <a:masterClrMapping xmlns:a="http://schemas.openxmlformats.org/drawingml/2006/main"/>
  </p:clrMapOvr>
</p:sld>
</file>