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9805c6f88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3e347ae6d4808"/>
  </p:sldMasterIdLst>
  <p:sldIdLst>
    <p:sldId xmlns:r="http://schemas.openxmlformats.org/officeDocument/2006/relationships" id="256" r:id="Rd646868f51254b2b"/>
    <p:sldId xmlns:r="http://schemas.openxmlformats.org/officeDocument/2006/relationships" id="257" r:id="R9036afc675e04abf"/>
    <p:sldId xmlns:r="http://schemas.openxmlformats.org/officeDocument/2006/relationships" id="258" r:id="R1fa5fec5a15146ed"/>
    <p:sldId xmlns:r="http://schemas.openxmlformats.org/officeDocument/2006/relationships" id="259" r:id="Rb758f5b9c2af4cca"/>
    <p:sldId xmlns:r="http://schemas.openxmlformats.org/officeDocument/2006/relationships" id="260" r:id="Ra8157dd500644b21"/>
    <p:sldId xmlns:r="http://schemas.openxmlformats.org/officeDocument/2006/relationships" id="261" r:id="R86f6a0c9fe27425b"/>
    <p:sldId xmlns:r="http://schemas.openxmlformats.org/officeDocument/2006/relationships" id="262" r:id="Rb13864011275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3e347ae6d4808" /><Relationship Type="http://schemas.openxmlformats.org/officeDocument/2006/relationships/slide" Target="/ppt/slides/slide1.xml" Id="Rd646868f51254b2b" /><Relationship Type="http://schemas.openxmlformats.org/officeDocument/2006/relationships/slide" Target="/ppt/slides/slide2.xml" Id="R9036afc675e04abf" /><Relationship Type="http://schemas.openxmlformats.org/officeDocument/2006/relationships/slide" Target="/ppt/slides/slide3.xml" Id="R1fa5fec5a15146ed" /><Relationship Type="http://schemas.openxmlformats.org/officeDocument/2006/relationships/slide" Target="/ppt/slides/slide4.xml" Id="Rb758f5b9c2af4cca" /><Relationship Type="http://schemas.openxmlformats.org/officeDocument/2006/relationships/slide" Target="/ppt/slides/slide5.xml" Id="Ra8157dd500644b21" /><Relationship Type="http://schemas.openxmlformats.org/officeDocument/2006/relationships/slide" Target="/ppt/slides/slide6.xml" Id="R86f6a0c9fe27425b" /><Relationship Type="http://schemas.openxmlformats.org/officeDocument/2006/relationships/slide" Target="/ppt/slides/slide7.xml" Id="Rb13864011275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30d3c5f8e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9bc8da72148c0" /><Relationship Type="http://schemas.openxmlformats.org/officeDocument/2006/relationships/theme" Target="/ppt/slideMasters/theme/theme1.xml" Id="Ra443667b50ca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9bc8da721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19498e4b9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7efe1a3b42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2cb9c39d3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efa9e80b3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5538b357a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92dc23e35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65e9f9956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JØNLOKOBAKKEN FINANCIAL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JØNLOKOBAKKEN FINANCIAL AS ble etablert [år] og holder til i Bjorli.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PAULSRUD BAKKEN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ANNE BAKKEN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PAULSRUD BAKKEN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TOR-ØYVIND PAULSRUD BAKKEN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PAULSRUD BAKKEN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ASGEIR PAULSRUD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5495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2669 Bjorli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921 369 565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JØNLOKOBAKKEN FINANCIAL AS</a:t>
            </a:r>
          </a:p>
        </p:txBody>
      </p:sp>
    </p:spTree>
  </p:cSld>
  <p:clrMapOvr>
    <a:masterClrMapping xmlns:a="http://schemas.openxmlformats.org/drawingml/2006/main"/>
  </p:clrMapOvr>
</p:sld>
</file>