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a6bacfd80d4c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40f8e050964888"/>
  </p:sldMasterIdLst>
  <p:sldIdLst>
    <p:sldId xmlns:r="http://schemas.openxmlformats.org/officeDocument/2006/relationships" id="256" r:id="Ra492f978dab34d43"/>
    <p:sldId xmlns:r="http://schemas.openxmlformats.org/officeDocument/2006/relationships" id="257" r:id="R5beed171a1e94c9b"/>
    <p:sldId xmlns:r="http://schemas.openxmlformats.org/officeDocument/2006/relationships" id="258" r:id="R8ebfc1b0364b45de"/>
    <p:sldId xmlns:r="http://schemas.openxmlformats.org/officeDocument/2006/relationships" id="259" r:id="R4192465ea6e44f01"/>
    <p:sldId xmlns:r="http://schemas.openxmlformats.org/officeDocument/2006/relationships" id="260" r:id="R2b9f3ba6374d4499"/>
    <p:sldId xmlns:r="http://schemas.openxmlformats.org/officeDocument/2006/relationships" id="261" r:id="R000b3032a2e442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40f8e050964888" /><Relationship Type="http://schemas.openxmlformats.org/officeDocument/2006/relationships/slide" Target="/ppt/slides/slide1.xml" Id="Ra492f978dab34d43" /><Relationship Type="http://schemas.openxmlformats.org/officeDocument/2006/relationships/slide" Target="/ppt/slides/slide2.xml" Id="R5beed171a1e94c9b" /><Relationship Type="http://schemas.openxmlformats.org/officeDocument/2006/relationships/slide" Target="/ppt/slides/slide3.xml" Id="R8ebfc1b0364b45de" /><Relationship Type="http://schemas.openxmlformats.org/officeDocument/2006/relationships/slide" Target="/ppt/slides/slide4.xml" Id="R4192465ea6e44f01" /><Relationship Type="http://schemas.openxmlformats.org/officeDocument/2006/relationships/slide" Target="/ppt/slides/slide5.xml" Id="R2b9f3ba6374d4499" /><Relationship Type="http://schemas.openxmlformats.org/officeDocument/2006/relationships/slide" Target="/ppt/slides/slide6.xml" Id="R000b3032a2e442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bc9c6b8d9143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434bf919f499a" /><Relationship Type="http://schemas.openxmlformats.org/officeDocument/2006/relationships/theme" Target="/ppt/slideMasters/theme/theme1.xml" Id="Red6038c029154e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3434bf919f49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7684816fb49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a69bcc92d43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87c10751645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97a34e5ba4b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508e465cf4c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2248d04d647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REI-CON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REI-CON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REI-CON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REI-CON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REI-CON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REI-CON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ANDREAS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REI-CON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921 373 708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REI-CON AS</a:t>
            </a:r>
          </a:p>
        </p:txBody>
      </p:sp>
    </p:spTree>
  </p:cSld>
  <p:clrMapOvr>
    <a:masterClrMapping xmlns:a="http://schemas.openxmlformats.org/drawingml/2006/main"/>
  </p:clrMapOvr>
</p:sld>
</file>