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bdcfefe30346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3fc607fad8412e"/>
  </p:sldMasterIdLst>
  <p:sldIdLst>
    <p:sldId xmlns:r="http://schemas.openxmlformats.org/officeDocument/2006/relationships" id="256" r:id="Re50a305b3c964a21"/>
    <p:sldId xmlns:r="http://schemas.openxmlformats.org/officeDocument/2006/relationships" id="257" r:id="Rf0396658a3c0434e"/>
    <p:sldId xmlns:r="http://schemas.openxmlformats.org/officeDocument/2006/relationships" id="258" r:id="R087fb0c6201e475f"/>
    <p:sldId xmlns:r="http://schemas.openxmlformats.org/officeDocument/2006/relationships" id="259" r:id="R0ad8f3e703c84f85"/>
    <p:sldId xmlns:r="http://schemas.openxmlformats.org/officeDocument/2006/relationships" id="260" r:id="R412103935bd34abc"/>
    <p:sldId xmlns:r="http://schemas.openxmlformats.org/officeDocument/2006/relationships" id="261" r:id="R208fec2480414e69"/>
    <p:sldId xmlns:r="http://schemas.openxmlformats.org/officeDocument/2006/relationships" id="262" r:id="Rb655e38285fe49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fc607fad8412e" /><Relationship Type="http://schemas.openxmlformats.org/officeDocument/2006/relationships/slide" Target="/ppt/slides/slide1.xml" Id="Re50a305b3c964a21" /><Relationship Type="http://schemas.openxmlformats.org/officeDocument/2006/relationships/slide" Target="/ppt/slides/slide2.xml" Id="Rf0396658a3c0434e" /><Relationship Type="http://schemas.openxmlformats.org/officeDocument/2006/relationships/slide" Target="/ppt/slides/slide3.xml" Id="R087fb0c6201e475f" /><Relationship Type="http://schemas.openxmlformats.org/officeDocument/2006/relationships/slide" Target="/ppt/slides/slide4.xml" Id="R0ad8f3e703c84f85" /><Relationship Type="http://schemas.openxmlformats.org/officeDocument/2006/relationships/slide" Target="/ppt/slides/slide5.xml" Id="R412103935bd34abc" /><Relationship Type="http://schemas.openxmlformats.org/officeDocument/2006/relationships/slide" Target="/ppt/slides/slide6.xml" Id="R208fec2480414e69" /><Relationship Type="http://schemas.openxmlformats.org/officeDocument/2006/relationships/slide" Target="/ppt/slides/slide7.xml" Id="Rb655e38285fe49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06b41ea22641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5950e52a04acf" /><Relationship Type="http://schemas.openxmlformats.org/officeDocument/2006/relationships/theme" Target="/ppt/slideMasters/theme/theme1.xml" Id="R3819c21c6a7c44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85950e52a04a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21ce6b93349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ef31812b948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4fcd1257245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be0e4296644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8f7ffdc2e48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89afba24441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a091bbcd844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AUTOHJELP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AUTOHJELP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24 302 883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868 682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7 375 200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KENAJ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Selma Ellefsens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921 374 305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AUTOHJELP AS</a:t>
            </a:r>
          </a:p>
        </p:txBody>
      </p:sp>
    </p:spTree>
  </p:cSld>
  <p:clrMapOvr>
    <a:masterClrMapping xmlns:a="http://schemas.openxmlformats.org/drawingml/2006/main"/>
  </p:clrMapOvr>
</p:sld>
</file>