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0167b391654e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cefe8db45b4c75"/>
  </p:sldMasterIdLst>
  <p:sldIdLst>
    <p:sldId xmlns:r="http://schemas.openxmlformats.org/officeDocument/2006/relationships" id="256" r:id="R7a9a8cfcfb6844fe"/>
    <p:sldId xmlns:r="http://schemas.openxmlformats.org/officeDocument/2006/relationships" id="257" r:id="R96ce212219a4483c"/>
    <p:sldId xmlns:r="http://schemas.openxmlformats.org/officeDocument/2006/relationships" id="258" r:id="Rc9b8c4d87e1b4c13"/>
    <p:sldId xmlns:r="http://schemas.openxmlformats.org/officeDocument/2006/relationships" id="259" r:id="Rbeff4888508c4c48"/>
    <p:sldId xmlns:r="http://schemas.openxmlformats.org/officeDocument/2006/relationships" id="260" r:id="R91d9e07df61d465b"/>
    <p:sldId xmlns:r="http://schemas.openxmlformats.org/officeDocument/2006/relationships" id="261" r:id="Rf281ede8f8e94eb2"/>
    <p:sldId xmlns:r="http://schemas.openxmlformats.org/officeDocument/2006/relationships" id="262" r:id="R05ffc881a5244b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cefe8db45b4c75" /><Relationship Type="http://schemas.openxmlformats.org/officeDocument/2006/relationships/slide" Target="/ppt/slides/slide1.xml" Id="R7a9a8cfcfb6844fe" /><Relationship Type="http://schemas.openxmlformats.org/officeDocument/2006/relationships/slide" Target="/ppt/slides/slide2.xml" Id="R96ce212219a4483c" /><Relationship Type="http://schemas.openxmlformats.org/officeDocument/2006/relationships/slide" Target="/ppt/slides/slide3.xml" Id="Rc9b8c4d87e1b4c13" /><Relationship Type="http://schemas.openxmlformats.org/officeDocument/2006/relationships/slide" Target="/ppt/slides/slide4.xml" Id="Rbeff4888508c4c48" /><Relationship Type="http://schemas.openxmlformats.org/officeDocument/2006/relationships/slide" Target="/ppt/slides/slide5.xml" Id="R91d9e07df61d465b" /><Relationship Type="http://schemas.openxmlformats.org/officeDocument/2006/relationships/slide" Target="/ppt/slides/slide6.xml" Id="Rf281ede8f8e94eb2" /><Relationship Type="http://schemas.openxmlformats.org/officeDocument/2006/relationships/slide" Target="/ppt/slides/slide7.xml" Id="R05ffc881a5244b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ef5d8bb2c84d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ed73c8dc234066" /><Relationship Type="http://schemas.openxmlformats.org/officeDocument/2006/relationships/theme" Target="/ppt/slideMasters/theme/theme1.xml" Id="R65114fc16fec4c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ed73c8dc2340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67c203fb647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af9e670c5e41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b7faec9f040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55d9e48c446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90978c7214d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8dc0f7b7042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b7ecc3717e49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BISLETT KEBAB HOUSE LØRENSKOG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BISLETT KEBAB HOUSE LØRENSKOG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9 464 369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640 763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500 469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994 343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4 215 551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AZIZ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921 374 313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BISLETT KEBAB HOUSE LØRENSKOG AS</a:t>
            </a:r>
          </a:p>
        </p:txBody>
      </p:sp>
    </p:spTree>
  </p:cSld>
  <p:clrMapOvr>
    <a:masterClrMapping xmlns:a="http://schemas.openxmlformats.org/drawingml/2006/main"/>
  </p:clrMapOvr>
</p:sld>
</file>