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b1761cdb3244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5280f08d434925"/>
  </p:sldMasterIdLst>
  <p:sldIdLst>
    <p:sldId xmlns:r="http://schemas.openxmlformats.org/officeDocument/2006/relationships" id="256" r:id="Recbd0ba63d904f9d"/>
    <p:sldId xmlns:r="http://schemas.openxmlformats.org/officeDocument/2006/relationships" id="257" r:id="R69daf65ccf674689"/>
    <p:sldId xmlns:r="http://schemas.openxmlformats.org/officeDocument/2006/relationships" id="258" r:id="Ra1769aa127aa4f9f"/>
    <p:sldId xmlns:r="http://schemas.openxmlformats.org/officeDocument/2006/relationships" id="259" r:id="R7b00bbbd6de149f9"/>
    <p:sldId xmlns:r="http://schemas.openxmlformats.org/officeDocument/2006/relationships" id="260" r:id="R30239499a48f49dd"/>
    <p:sldId xmlns:r="http://schemas.openxmlformats.org/officeDocument/2006/relationships" id="261" r:id="R3ef691d373a649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5280f08d434925" /><Relationship Type="http://schemas.openxmlformats.org/officeDocument/2006/relationships/slide" Target="/ppt/slides/slide1.xml" Id="Recbd0ba63d904f9d" /><Relationship Type="http://schemas.openxmlformats.org/officeDocument/2006/relationships/slide" Target="/ppt/slides/slide2.xml" Id="R69daf65ccf674689" /><Relationship Type="http://schemas.openxmlformats.org/officeDocument/2006/relationships/slide" Target="/ppt/slides/slide3.xml" Id="Ra1769aa127aa4f9f" /><Relationship Type="http://schemas.openxmlformats.org/officeDocument/2006/relationships/slide" Target="/ppt/slides/slide4.xml" Id="R7b00bbbd6de149f9" /><Relationship Type="http://schemas.openxmlformats.org/officeDocument/2006/relationships/slide" Target="/ppt/slides/slide5.xml" Id="R30239499a48f49dd" /><Relationship Type="http://schemas.openxmlformats.org/officeDocument/2006/relationships/slide" Target="/ppt/slides/slide6.xml" Id="R3ef691d373a649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ba490695a244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90af80ccb4df4" /><Relationship Type="http://schemas.openxmlformats.org/officeDocument/2006/relationships/theme" Target="/ppt/slideMasters/theme/theme1.xml" Id="R1904003720c64b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f90af80ccb4d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2de5446cc4e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509924bd14f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d9b97242d46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23db2a76b346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60a358ec943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62f5956e046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XTRA BISTAND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XTRA BISTAND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XTRA BISTAND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XTRA BISTAND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XTRA BISTAND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XTRA BISTAND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NERGÅRD CECILIE GUNNEVA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NERGÅRD KAI OVE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XTRA BISTAND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921 374 739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XTRA BISTAND AS</a:t>
            </a:r>
          </a:p>
        </p:txBody>
      </p:sp>
    </p:spTree>
  </p:cSld>
  <p:clrMapOvr>
    <a:masterClrMapping xmlns:a="http://schemas.openxmlformats.org/drawingml/2006/main"/>
  </p:clrMapOvr>
</p:sld>
</file>