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ad84dbef2e4c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26dea900f34893"/>
  </p:sldMasterIdLst>
  <p:sldIdLst>
    <p:sldId xmlns:r="http://schemas.openxmlformats.org/officeDocument/2006/relationships" id="256" r:id="R48e905c97ee14fb9"/>
    <p:sldId xmlns:r="http://schemas.openxmlformats.org/officeDocument/2006/relationships" id="257" r:id="R5048095794da4db7"/>
    <p:sldId xmlns:r="http://schemas.openxmlformats.org/officeDocument/2006/relationships" id="258" r:id="Rb2979af3729f4908"/>
    <p:sldId xmlns:r="http://schemas.openxmlformats.org/officeDocument/2006/relationships" id="259" r:id="R2ec5c5733aee422d"/>
    <p:sldId xmlns:r="http://schemas.openxmlformats.org/officeDocument/2006/relationships" id="260" r:id="R35cb61f2add941a9"/>
    <p:sldId xmlns:r="http://schemas.openxmlformats.org/officeDocument/2006/relationships" id="261" r:id="Rc384c9e3221a49ab"/>
    <p:sldId xmlns:r="http://schemas.openxmlformats.org/officeDocument/2006/relationships" id="262" r:id="R16a89207196840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26dea900f34893" /><Relationship Type="http://schemas.openxmlformats.org/officeDocument/2006/relationships/slide" Target="/ppt/slides/slide1.xml" Id="R48e905c97ee14fb9" /><Relationship Type="http://schemas.openxmlformats.org/officeDocument/2006/relationships/slide" Target="/ppt/slides/slide2.xml" Id="R5048095794da4db7" /><Relationship Type="http://schemas.openxmlformats.org/officeDocument/2006/relationships/slide" Target="/ppt/slides/slide3.xml" Id="Rb2979af3729f4908" /><Relationship Type="http://schemas.openxmlformats.org/officeDocument/2006/relationships/slide" Target="/ppt/slides/slide4.xml" Id="R2ec5c5733aee422d" /><Relationship Type="http://schemas.openxmlformats.org/officeDocument/2006/relationships/slide" Target="/ppt/slides/slide5.xml" Id="R35cb61f2add941a9" /><Relationship Type="http://schemas.openxmlformats.org/officeDocument/2006/relationships/slide" Target="/ppt/slides/slide6.xml" Id="Rc384c9e3221a49ab" /><Relationship Type="http://schemas.openxmlformats.org/officeDocument/2006/relationships/slide" Target="/ppt/slides/slide7.xml" Id="R16a89207196840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12b5cb435f41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8110b4f8d4078" /><Relationship Type="http://schemas.openxmlformats.org/officeDocument/2006/relationships/theme" Target="/ppt/slideMasters/theme/theme1.xml" Id="Rbda4a579000f46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18110b4f8d40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a4500caa344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8b924d7b840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ee3e0e1fa48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7b4b5b1c648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3856f3dd040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75a675da14e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b789bc57741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NORWAY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NORWAY GROUP AS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5 938 513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704 144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2 582 510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JURGITA AUGAITIENE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Kulsrudgutua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921 379 366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GROUP AS</a:t>
            </a:r>
          </a:p>
        </p:txBody>
      </p:sp>
    </p:spTree>
  </p:cSld>
  <p:clrMapOvr>
    <a:masterClrMapping xmlns:a="http://schemas.openxmlformats.org/drawingml/2006/main"/>
  </p:clrMapOvr>
</p:sld>
</file>