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1c8ab9f98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6d0129f05486e"/>
  </p:sldMasterIdLst>
  <p:sldIdLst>
    <p:sldId xmlns:r="http://schemas.openxmlformats.org/officeDocument/2006/relationships" id="256" r:id="R394cceb8204b499e"/>
    <p:sldId xmlns:r="http://schemas.openxmlformats.org/officeDocument/2006/relationships" id="257" r:id="R0ccab426038f4a4e"/>
    <p:sldId xmlns:r="http://schemas.openxmlformats.org/officeDocument/2006/relationships" id="258" r:id="Re93f304cf0a64148"/>
    <p:sldId xmlns:r="http://schemas.openxmlformats.org/officeDocument/2006/relationships" id="259" r:id="R851e61f0b23f4746"/>
    <p:sldId xmlns:r="http://schemas.openxmlformats.org/officeDocument/2006/relationships" id="260" r:id="R8d8ac857fe8f446f"/>
    <p:sldId xmlns:r="http://schemas.openxmlformats.org/officeDocument/2006/relationships" id="261" r:id="Rc3a4aff3b98d4013"/>
    <p:sldId xmlns:r="http://schemas.openxmlformats.org/officeDocument/2006/relationships" id="262" r:id="R68a151ab54a2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6d0129f05486e" /><Relationship Type="http://schemas.openxmlformats.org/officeDocument/2006/relationships/slide" Target="/ppt/slides/slide1.xml" Id="R394cceb8204b499e" /><Relationship Type="http://schemas.openxmlformats.org/officeDocument/2006/relationships/slide" Target="/ppt/slides/slide2.xml" Id="R0ccab426038f4a4e" /><Relationship Type="http://schemas.openxmlformats.org/officeDocument/2006/relationships/slide" Target="/ppt/slides/slide3.xml" Id="Re93f304cf0a64148" /><Relationship Type="http://schemas.openxmlformats.org/officeDocument/2006/relationships/slide" Target="/ppt/slides/slide4.xml" Id="R851e61f0b23f4746" /><Relationship Type="http://schemas.openxmlformats.org/officeDocument/2006/relationships/slide" Target="/ppt/slides/slide5.xml" Id="R8d8ac857fe8f446f" /><Relationship Type="http://schemas.openxmlformats.org/officeDocument/2006/relationships/slide" Target="/ppt/slides/slide6.xml" Id="Rc3a4aff3b98d4013" /><Relationship Type="http://schemas.openxmlformats.org/officeDocument/2006/relationships/slide" Target="/ppt/slides/slide7.xml" Id="R68a151ab54a2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bada8c00f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1ebff45744dee" /><Relationship Type="http://schemas.openxmlformats.org/officeDocument/2006/relationships/theme" Target="/ppt/slideMasters/theme/theme1.xml" Id="R4c2e88b049c2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1ebff4574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a78f35d9b4c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df0ab9a81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94800f92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268c9f8c3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77f17a0b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62e78199748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26449837643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5 042 657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95 529 276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113 127 136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STEIMLER TORSET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TORSET AS</a:t>
            </a:r>
          </a:p>
        </p:txBody>
      </p:sp>
    </p:spTree>
  </p:cSld>
  <p:clrMapOvr>
    <a:masterClrMapping xmlns:a="http://schemas.openxmlformats.org/drawingml/2006/main"/>
  </p:clrMapOvr>
</p:sld>
</file>