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dad73a718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477a02617434a"/>
  </p:sldMasterIdLst>
  <p:sldIdLst>
    <p:sldId xmlns:r="http://schemas.openxmlformats.org/officeDocument/2006/relationships" id="256" r:id="Refe0d79cfea94355"/>
    <p:sldId xmlns:r="http://schemas.openxmlformats.org/officeDocument/2006/relationships" id="257" r:id="Rb579c7359d5f4063"/>
    <p:sldId xmlns:r="http://schemas.openxmlformats.org/officeDocument/2006/relationships" id="258" r:id="Rb15a0eb93a594205"/>
    <p:sldId xmlns:r="http://schemas.openxmlformats.org/officeDocument/2006/relationships" id="259" r:id="R148a2537309040db"/>
    <p:sldId xmlns:r="http://schemas.openxmlformats.org/officeDocument/2006/relationships" id="260" r:id="Rfa430f67005245d2"/>
    <p:sldId xmlns:r="http://schemas.openxmlformats.org/officeDocument/2006/relationships" id="261" r:id="R1e214c509366427f"/>
    <p:sldId xmlns:r="http://schemas.openxmlformats.org/officeDocument/2006/relationships" id="262" r:id="R7a7881372cfc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477a02617434a" /><Relationship Type="http://schemas.openxmlformats.org/officeDocument/2006/relationships/slide" Target="/ppt/slides/slide1.xml" Id="Refe0d79cfea94355" /><Relationship Type="http://schemas.openxmlformats.org/officeDocument/2006/relationships/slide" Target="/ppt/slides/slide2.xml" Id="Rb579c7359d5f4063" /><Relationship Type="http://schemas.openxmlformats.org/officeDocument/2006/relationships/slide" Target="/ppt/slides/slide3.xml" Id="Rb15a0eb93a594205" /><Relationship Type="http://schemas.openxmlformats.org/officeDocument/2006/relationships/slide" Target="/ppt/slides/slide4.xml" Id="R148a2537309040db" /><Relationship Type="http://schemas.openxmlformats.org/officeDocument/2006/relationships/slide" Target="/ppt/slides/slide5.xml" Id="Rfa430f67005245d2" /><Relationship Type="http://schemas.openxmlformats.org/officeDocument/2006/relationships/slide" Target="/ppt/slides/slide6.xml" Id="R1e214c509366427f" /><Relationship Type="http://schemas.openxmlformats.org/officeDocument/2006/relationships/slide" Target="/ppt/slides/slide7.xml" Id="R7a7881372cfc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41f3fb8f5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73a34fd304f65" /><Relationship Type="http://schemas.openxmlformats.org/officeDocument/2006/relationships/theme" Target="/ppt/slideMasters/theme/theme1.xml" Id="Rcf5b8a4e22f946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c73a34fd30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18d5c625e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18123c2e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3e9a4cd7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ab38dd3ae45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b157e372b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97abe054d48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897947899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BYHOLD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18 640 394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20 032 754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MATHIAS HAALAND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BYHOLD AS</a:t>
            </a:r>
          </a:p>
        </p:txBody>
      </p:sp>
    </p:spTree>
  </p:cSld>
  <p:clrMapOvr>
    <a:masterClrMapping xmlns:a="http://schemas.openxmlformats.org/drawingml/2006/main"/>
  </p:clrMapOvr>
</p:sld>
</file>