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fbef11997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0bd20fb7e4a81"/>
  </p:sldMasterIdLst>
  <p:sldIdLst>
    <p:sldId xmlns:r="http://schemas.openxmlformats.org/officeDocument/2006/relationships" id="256" r:id="R9aceeb422ecc457b"/>
    <p:sldId xmlns:r="http://schemas.openxmlformats.org/officeDocument/2006/relationships" id="257" r:id="Rfeffb8b4e3fa43ba"/>
    <p:sldId xmlns:r="http://schemas.openxmlformats.org/officeDocument/2006/relationships" id="258" r:id="R12891c46dc81441b"/>
    <p:sldId xmlns:r="http://schemas.openxmlformats.org/officeDocument/2006/relationships" id="259" r:id="R0b415767e1454eb8"/>
    <p:sldId xmlns:r="http://schemas.openxmlformats.org/officeDocument/2006/relationships" id="260" r:id="R56e613a09dad4d61"/>
    <p:sldId xmlns:r="http://schemas.openxmlformats.org/officeDocument/2006/relationships" id="261" r:id="R793c4e1a3280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0bd20fb7e4a81" /><Relationship Type="http://schemas.openxmlformats.org/officeDocument/2006/relationships/slide" Target="/ppt/slides/slide1.xml" Id="R9aceeb422ecc457b" /><Relationship Type="http://schemas.openxmlformats.org/officeDocument/2006/relationships/slide" Target="/ppt/slides/slide2.xml" Id="Rfeffb8b4e3fa43ba" /><Relationship Type="http://schemas.openxmlformats.org/officeDocument/2006/relationships/slide" Target="/ppt/slides/slide3.xml" Id="R12891c46dc81441b" /><Relationship Type="http://schemas.openxmlformats.org/officeDocument/2006/relationships/slide" Target="/ppt/slides/slide4.xml" Id="R0b415767e1454eb8" /><Relationship Type="http://schemas.openxmlformats.org/officeDocument/2006/relationships/slide" Target="/ppt/slides/slide5.xml" Id="R56e613a09dad4d61" /><Relationship Type="http://schemas.openxmlformats.org/officeDocument/2006/relationships/slide" Target="/ppt/slides/slide6.xml" Id="R793c4e1a3280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6c55fa64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2f7e006d45fc" /><Relationship Type="http://schemas.openxmlformats.org/officeDocument/2006/relationships/theme" Target="/ppt/slideMasters/theme/theme1.xml" Id="R010f445c479e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a2f7e006d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3ad6d1e4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8a6dd62e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086957a8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62eb75fe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f82f13cc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4ff3422b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OMRÅDESIKRING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