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4547df149f42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d1c95947874d80"/>
  </p:sldMasterIdLst>
  <p:sldIdLst>
    <p:sldId xmlns:r="http://schemas.openxmlformats.org/officeDocument/2006/relationships" id="256" r:id="Rc714318f6d504b6f"/>
    <p:sldId xmlns:r="http://schemas.openxmlformats.org/officeDocument/2006/relationships" id="257" r:id="R6551c90ce57941c0"/>
    <p:sldId xmlns:r="http://schemas.openxmlformats.org/officeDocument/2006/relationships" id="258" r:id="Rb6243e517ac14614"/>
    <p:sldId xmlns:r="http://schemas.openxmlformats.org/officeDocument/2006/relationships" id="259" r:id="Rfe701828578146a4"/>
    <p:sldId xmlns:r="http://schemas.openxmlformats.org/officeDocument/2006/relationships" id="260" r:id="R8c98799a99e84bee"/>
    <p:sldId xmlns:r="http://schemas.openxmlformats.org/officeDocument/2006/relationships" id="261" r:id="R4c668f8bc1ef4321"/>
    <p:sldId xmlns:r="http://schemas.openxmlformats.org/officeDocument/2006/relationships" id="262" r:id="Read125d0503144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d1c95947874d80" /><Relationship Type="http://schemas.openxmlformats.org/officeDocument/2006/relationships/slide" Target="/ppt/slides/slide1.xml" Id="Rc714318f6d504b6f" /><Relationship Type="http://schemas.openxmlformats.org/officeDocument/2006/relationships/slide" Target="/ppt/slides/slide2.xml" Id="R6551c90ce57941c0" /><Relationship Type="http://schemas.openxmlformats.org/officeDocument/2006/relationships/slide" Target="/ppt/slides/slide3.xml" Id="Rb6243e517ac14614" /><Relationship Type="http://schemas.openxmlformats.org/officeDocument/2006/relationships/slide" Target="/ppt/slides/slide4.xml" Id="Rfe701828578146a4" /><Relationship Type="http://schemas.openxmlformats.org/officeDocument/2006/relationships/slide" Target="/ppt/slides/slide5.xml" Id="R8c98799a99e84bee" /><Relationship Type="http://schemas.openxmlformats.org/officeDocument/2006/relationships/slide" Target="/ppt/slides/slide6.xml" Id="R4c668f8bc1ef4321" /><Relationship Type="http://schemas.openxmlformats.org/officeDocument/2006/relationships/slide" Target="/ppt/slides/slide7.xml" Id="Read125d0503144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0ba08e4d04b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c1da57ebac44b0" /><Relationship Type="http://schemas.openxmlformats.org/officeDocument/2006/relationships/theme" Target="/ppt/slideMasters/theme/theme1.xml" Id="R39469912feea45d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c1da57ebac44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9537af3ee49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7c84e9ff143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e83633037943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871b92731a464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db63906ed42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8bbe7cd9642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ce3c72bd849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BAUTA OMRÅDESIKRING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OMRÅDESIKRING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BAUTA OMRÅDESIKRING AS ble etablert [år] og holder til i Mysen.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OMRÅDESIKRING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OMRÅDESIKRING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OMRÅDESIKRING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10 454 212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−76 164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−156 673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−137 486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3 096 991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OMRÅDESIKRING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SUNDBY CECILIE  –  55,0 %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ALWART TRADING AS  –  45,0 %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OMRÅDESIKRING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Smedgata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1850 Mysen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921 398 093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BAUTA OMRÅDESIKRING AS</a:t>
            </a:r>
          </a:p>
        </p:txBody>
      </p:sp>
    </p:spTree>
  </p:cSld>
  <p:clrMapOvr>
    <a:masterClrMapping xmlns:a="http://schemas.openxmlformats.org/drawingml/2006/main"/>
  </p:clrMapOvr>
</p:sld>
</file>