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3c206cb38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b9fc070a74c90"/>
  </p:sldMasterIdLst>
  <p:sldIdLst>
    <p:sldId xmlns:r="http://schemas.openxmlformats.org/officeDocument/2006/relationships" id="256" r:id="R98b0d8c060da4a72"/>
    <p:sldId xmlns:r="http://schemas.openxmlformats.org/officeDocument/2006/relationships" id="257" r:id="R6c3fd0b072a249e9"/>
    <p:sldId xmlns:r="http://schemas.openxmlformats.org/officeDocument/2006/relationships" id="258" r:id="R55eaa88ab8204d68"/>
    <p:sldId xmlns:r="http://schemas.openxmlformats.org/officeDocument/2006/relationships" id="259" r:id="R5d88034611674e19"/>
    <p:sldId xmlns:r="http://schemas.openxmlformats.org/officeDocument/2006/relationships" id="260" r:id="Reaecd3cb0fc94ac4"/>
    <p:sldId xmlns:r="http://schemas.openxmlformats.org/officeDocument/2006/relationships" id="261" r:id="R766af1c3b07f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b9fc070a74c90" /><Relationship Type="http://schemas.openxmlformats.org/officeDocument/2006/relationships/slide" Target="/ppt/slides/slide1.xml" Id="R98b0d8c060da4a72" /><Relationship Type="http://schemas.openxmlformats.org/officeDocument/2006/relationships/slide" Target="/ppt/slides/slide2.xml" Id="R6c3fd0b072a249e9" /><Relationship Type="http://schemas.openxmlformats.org/officeDocument/2006/relationships/slide" Target="/ppt/slides/slide3.xml" Id="R55eaa88ab8204d68" /><Relationship Type="http://schemas.openxmlformats.org/officeDocument/2006/relationships/slide" Target="/ppt/slides/slide4.xml" Id="R5d88034611674e19" /><Relationship Type="http://schemas.openxmlformats.org/officeDocument/2006/relationships/slide" Target="/ppt/slides/slide5.xml" Id="Reaecd3cb0fc94ac4" /><Relationship Type="http://schemas.openxmlformats.org/officeDocument/2006/relationships/slide" Target="/ppt/slides/slide6.xml" Id="R766af1c3b07f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5bc4a4ed7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9c6fa75a4da7" /><Relationship Type="http://schemas.openxmlformats.org/officeDocument/2006/relationships/theme" Target="/ppt/slideMasters/theme/theme1.xml" Id="R0e1809031467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79c6fa75a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5e0d1869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f5206d9c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d161fb24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5987615e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9e78a7ac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25d23c16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