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761adca7d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04b0778c345eb"/>
  </p:sldMasterIdLst>
  <p:sldIdLst>
    <p:sldId xmlns:r="http://schemas.openxmlformats.org/officeDocument/2006/relationships" id="256" r:id="Raed99725d35746ce"/>
    <p:sldId xmlns:r="http://schemas.openxmlformats.org/officeDocument/2006/relationships" id="257" r:id="R12d0721e0b5c4556"/>
    <p:sldId xmlns:r="http://schemas.openxmlformats.org/officeDocument/2006/relationships" id="258" r:id="R6501cac1bf594a2b"/>
    <p:sldId xmlns:r="http://schemas.openxmlformats.org/officeDocument/2006/relationships" id="259" r:id="Ra60b6639ab664cc1"/>
    <p:sldId xmlns:r="http://schemas.openxmlformats.org/officeDocument/2006/relationships" id="260" r:id="R2d7fe254ec9f46ed"/>
    <p:sldId xmlns:r="http://schemas.openxmlformats.org/officeDocument/2006/relationships" id="261" r:id="R45f36c7796594b36"/>
    <p:sldId xmlns:r="http://schemas.openxmlformats.org/officeDocument/2006/relationships" id="262" r:id="R05f9a2430486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04b0778c345eb" /><Relationship Type="http://schemas.openxmlformats.org/officeDocument/2006/relationships/slide" Target="/ppt/slides/slide1.xml" Id="Raed99725d35746ce" /><Relationship Type="http://schemas.openxmlformats.org/officeDocument/2006/relationships/slide" Target="/ppt/slides/slide2.xml" Id="R12d0721e0b5c4556" /><Relationship Type="http://schemas.openxmlformats.org/officeDocument/2006/relationships/slide" Target="/ppt/slides/slide3.xml" Id="R6501cac1bf594a2b" /><Relationship Type="http://schemas.openxmlformats.org/officeDocument/2006/relationships/slide" Target="/ppt/slides/slide4.xml" Id="Ra60b6639ab664cc1" /><Relationship Type="http://schemas.openxmlformats.org/officeDocument/2006/relationships/slide" Target="/ppt/slides/slide5.xml" Id="R2d7fe254ec9f46ed" /><Relationship Type="http://schemas.openxmlformats.org/officeDocument/2006/relationships/slide" Target="/ppt/slides/slide6.xml" Id="R45f36c7796594b36" /><Relationship Type="http://schemas.openxmlformats.org/officeDocument/2006/relationships/slide" Target="/ppt/slides/slide7.xml" Id="R05f9a2430486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4542a1016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d10808e64615" /><Relationship Type="http://schemas.openxmlformats.org/officeDocument/2006/relationships/theme" Target="/ppt/slideMasters/theme/theme1.xml" Id="R44fe6e1c3ff5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5d10808e6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a452b592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3b532b3d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1af819910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47da5ff9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ed5d5ee16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dd5c8474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feb0e56e1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