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28e22773c146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f8eb3c5da400b"/>
  </p:sldMasterIdLst>
  <p:sldIdLst>
    <p:sldId xmlns:r="http://schemas.openxmlformats.org/officeDocument/2006/relationships" id="256" r:id="R833929d3022841d3"/>
    <p:sldId xmlns:r="http://schemas.openxmlformats.org/officeDocument/2006/relationships" id="257" r:id="R04799bb56ae7400c"/>
    <p:sldId xmlns:r="http://schemas.openxmlformats.org/officeDocument/2006/relationships" id="258" r:id="Red04ddeb598d4321"/>
    <p:sldId xmlns:r="http://schemas.openxmlformats.org/officeDocument/2006/relationships" id="259" r:id="R376088bed543460a"/>
    <p:sldId xmlns:r="http://schemas.openxmlformats.org/officeDocument/2006/relationships" id="260" r:id="R3b553be60a064825"/>
    <p:sldId xmlns:r="http://schemas.openxmlformats.org/officeDocument/2006/relationships" id="261" r:id="Rb4957dc70325405e"/>
    <p:sldId xmlns:r="http://schemas.openxmlformats.org/officeDocument/2006/relationships" id="262" r:id="R7480fd348edd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f8eb3c5da400b" /><Relationship Type="http://schemas.openxmlformats.org/officeDocument/2006/relationships/slide" Target="/ppt/slides/slide1.xml" Id="R833929d3022841d3" /><Relationship Type="http://schemas.openxmlformats.org/officeDocument/2006/relationships/slide" Target="/ppt/slides/slide2.xml" Id="R04799bb56ae7400c" /><Relationship Type="http://schemas.openxmlformats.org/officeDocument/2006/relationships/slide" Target="/ppt/slides/slide3.xml" Id="Red04ddeb598d4321" /><Relationship Type="http://schemas.openxmlformats.org/officeDocument/2006/relationships/slide" Target="/ppt/slides/slide4.xml" Id="R376088bed543460a" /><Relationship Type="http://schemas.openxmlformats.org/officeDocument/2006/relationships/slide" Target="/ppt/slides/slide5.xml" Id="R3b553be60a064825" /><Relationship Type="http://schemas.openxmlformats.org/officeDocument/2006/relationships/slide" Target="/ppt/slides/slide6.xml" Id="Rb4957dc70325405e" /><Relationship Type="http://schemas.openxmlformats.org/officeDocument/2006/relationships/slide" Target="/ppt/slides/slide7.xml" Id="R7480fd348edd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a30f0b8af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c0b842d924417" /><Relationship Type="http://schemas.openxmlformats.org/officeDocument/2006/relationships/theme" Target="/ppt/slideMasters/theme/theme1.xml" Id="R2219519fdbe848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dc0b842d92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14e0084bb46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40f1b92894c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0e52436e74f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e6f5662db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da52adf6c44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f9b8001ee47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4e3f6b606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FRES INVEST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 RICHARD ERWIN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Vikeråsen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921 404 069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 INVEST AS</a:t>
            </a:r>
          </a:p>
        </p:txBody>
      </p:sp>
    </p:spTree>
  </p:cSld>
  <p:clrMapOvr>
    <a:masterClrMapping xmlns:a="http://schemas.openxmlformats.org/drawingml/2006/main"/>
  </p:clrMapOvr>
</p:sld>
</file>