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9726d3fd6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138fcbc274592"/>
  </p:sldMasterIdLst>
  <p:sldIdLst>
    <p:sldId xmlns:r="http://schemas.openxmlformats.org/officeDocument/2006/relationships" id="256" r:id="R310db980816c49f2"/>
    <p:sldId xmlns:r="http://schemas.openxmlformats.org/officeDocument/2006/relationships" id="257" r:id="R5bdae0a71d4742fc"/>
    <p:sldId xmlns:r="http://schemas.openxmlformats.org/officeDocument/2006/relationships" id="258" r:id="R5fd0f76599c54afc"/>
    <p:sldId xmlns:r="http://schemas.openxmlformats.org/officeDocument/2006/relationships" id="259" r:id="R5277c74cec364543"/>
    <p:sldId xmlns:r="http://schemas.openxmlformats.org/officeDocument/2006/relationships" id="260" r:id="Ra55252b95b044e42"/>
    <p:sldId xmlns:r="http://schemas.openxmlformats.org/officeDocument/2006/relationships" id="261" r:id="R2d03dead966543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138fcbc274592" /><Relationship Type="http://schemas.openxmlformats.org/officeDocument/2006/relationships/slide" Target="/ppt/slides/slide1.xml" Id="R310db980816c49f2" /><Relationship Type="http://schemas.openxmlformats.org/officeDocument/2006/relationships/slide" Target="/ppt/slides/slide2.xml" Id="R5bdae0a71d4742fc" /><Relationship Type="http://schemas.openxmlformats.org/officeDocument/2006/relationships/slide" Target="/ppt/slides/slide3.xml" Id="R5fd0f76599c54afc" /><Relationship Type="http://schemas.openxmlformats.org/officeDocument/2006/relationships/slide" Target="/ppt/slides/slide4.xml" Id="R5277c74cec364543" /><Relationship Type="http://schemas.openxmlformats.org/officeDocument/2006/relationships/slide" Target="/ppt/slides/slide5.xml" Id="Ra55252b95b044e42" /><Relationship Type="http://schemas.openxmlformats.org/officeDocument/2006/relationships/slide" Target="/ppt/slides/slide6.xml" Id="R2d03dead966543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1bd01bdb0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491adfc3f40bc" /><Relationship Type="http://schemas.openxmlformats.org/officeDocument/2006/relationships/theme" Target="/ppt/slideMasters/theme/theme1.xml" Id="R266734548cf9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491adfc3f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8c2b0c18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cb089b1bb46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48b154a91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29d6bee2f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e67db461b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80d68ee58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