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d5938336c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d9ee67da94a55"/>
  </p:sldMasterIdLst>
  <p:sldIdLst>
    <p:sldId xmlns:r="http://schemas.openxmlformats.org/officeDocument/2006/relationships" id="256" r:id="R642efa1b5fd14eed"/>
    <p:sldId xmlns:r="http://schemas.openxmlformats.org/officeDocument/2006/relationships" id="257" r:id="Rfe5fffc2419d4283"/>
    <p:sldId xmlns:r="http://schemas.openxmlformats.org/officeDocument/2006/relationships" id="258" r:id="R018255c848f3462d"/>
    <p:sldId xmlns:r="http://schemas.openxmlformats.org/officeDocument/2006/relationships" id="259" r:id="R7cfc872ab3254e47"/>
    <p:sldId xmlns:r="http://schemas.openxmlformats.org/officeDocument/2006/relationships" id="260" r:id="R8329f6a5974949f4"/>
    <p:sldId xmlns:r="http://schemas.openxmlformats.org/officeDocument/2006/relationships" id="261" r:id="Rcaa2c931b9bb42c2"/>
    <p:sldId xmlns:r="http://schemas.openxmlformats.org/officeDocument/2006/relationships" id="262" r:id="R5e8e1e853b6d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d9ee67da94a55" /><Relationship Type="http://schemas.openxmlformats.org/officeDocument/2006/relationships/slide" Target="/ppt/slides/slide1.xml" Id="R642efa1b5fd14eed" /><Relationship Type="http://schemas.openxmlformats.org/officeDocument/2006/relationships/slide" Target="/ppt/slides/slide2.xml" Id="Rfe5fffc2419d4283" /><Relationship Type="http://schemas.openxmlformats.org/officeDocument/2006/relationships/slide" Target="/ppt/slides/slide3.xml" Id="R018255c848f3462d" /><Relationship Type="http://schemas.openxmlformats.org/officeDocument/2006/relationships/slide" Target="/ppt/slides/slide4.xml" Id="R7cfc872ab3254e47" /><Relationship Type="http://schemas.openxmlformats.org/officeDocument/2006/relationships/slide" Target="/ppt/slides/slide5.xml" Id="R8329f6a5974949f4" /><Relationship Type="http://schemas.openxmlformats.org/officeDocument/2006/relationships/slide" Target="/ppt/slides/slide6.xml" Id="Rcaa2c931b9bb42c2" /><Relationship Type="http://schemas.openxmlformats.org/officeDocument/2006/relationships/slide" Target="/ppt/slides/slide7.xml" Id="R5e8e1e853b6d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a88135d0c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fbb288974f95" /><Relationship Type="http://schemas.openxmlformats.org/officeDocument/2006/relationships/theme" Target="/ppt/slideMasters/theme/theme1.xml" Id="Rac4c6c046431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8fbb28897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203fbf99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b9a8e7eb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53dd033a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98147c51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640ff39c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9bce778b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ca6def59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