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76050b71f149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53a8b4f66c4247"/>
  </p:sldMasterIdLst>
  <p:sldIdLst>
    <p:sldId xmlns:r="http://schemas.openxmlformats.org/officeDocument/2006/relationships" id="256" r:id="Rc7b0774676e24586"/>
    <p:sldId xmlns:r="http://schemas.openxmlformats.org/officeDocument/2006/relationships" id="257" r:id="R6bf57fa5fec54d4b"/>
    <p:sldId xmlns:r="http://schemas.openxmlformats.org/officeDocument/2006/relationships" id="258" r:id="R287bda48968846d5"/>
    <p:sldId xmlns:r="http://schemas.openxmlformats.org/officeDocument/2006/relationships" id="259" r:id="R23b3c43747904871"/>
    <p:sldId xmlns:r="http://schemas.openxmlformats.org/officeDocument/2006/relationships" id="260" r:id="R65dc723503754147"/>
    <p:sldId xmlns:r="http://schemas.openxmlformats.org/officeDocument/2006/relationships" id="261" r:id="Rdb8f441bc03745be"/>
    <p:sldId xmlns:r="http://schemas.openxmlformats.org/officeDocument/2006/relationships" id="262" r:id="R7cdd6368512d48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53a8b4f66c4247" /><Relationship Type="http://schemas.openxmlformats.org/officeDocument/2006/relationships/slide" Target="/ppt/slides/slide1.xml" Id="Rc7b0774676e24586" /><Relationship Type="http://schemas.openxmlformats.org/officeDocument/2006/relationships/slide" Target="/ppt/slides/slide2.xml" Id="R6bf57fa5fec54d4b" /><Relationship Type="http://schemas.openxmlformats.org/officeDocument/2006/relationships/slide" Target="/ppt/slides/slide3.xml" Id="R287bda48968846d5" /><Relationship Type="http://schemas.openxmlformats.org/officeDocument/2006/relationships/slide" Target="/ppt/slides/slide4.xml" Id="R23b3c43747904871" /><Relationship Type="http://schemas.openxmlformats.org/officeDocument/2006/relationships/slide" Target="/ppt/slides/slide5.xml" Id="R65dc723503754147" /><Relationship Type="http://schemas.openxmlformats.org/officeDocument/2006/relationships/slide" Target="/ppt/slides/slide6.xml" Id="Rdb8f441bc03745be" /><Relationship Type="http://schemas.openxmlformats.org/officeDocument/2006/relationships/slide" Target="/ppt/slides/slide7.xml" Id="R7cdd6368512d48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1494cd250e4e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5936a65ca4360" /><Relationship Type="http://schemas.openxmlformats.org/officeDocument/2006/relationships/theme" Target="/ppt/slideMasters/theme/theme1.xml" Id="R51dea5a22e8c4a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65936a65ca43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e6b8ac5804d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671c363ab402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e7d19a2484f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a4665895642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cafb2a5c84a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babdce4f445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fd15d72674c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 STØYSKJERMING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STØYSKJERMING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 STØYSKJERMING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STØYSKJERMING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STØYSKJERMING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STØYSKJERMING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2 969 225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347 361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285 476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1 377 516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2 507 249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STØYSKJERMING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STØYSKJERMING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Breiliveien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3217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921 420 439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STØYSKJERMING AS</a:t>
            </a:r>
          </a:p>
        </p:txBody>
      </p:sp>
    </p:spTree>
  </p:cSld>
  <p:clrMapOvr>
    <a:masterClrMapping xmlns:a="http://schemas.openxmlformats.org/drawingml/2006/main"/>
  </p:clrMapOvr>
</p:sld>
</file>