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78828427f54d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a24c35cbdf4265"/>
  </p:sldMasterIdLst>
  <p:sldIdLst>
    <p:sldId xmlns:r="http://schemas.openxmlformats.org/officeDocument/2006/relationships" id="256" r:id="R39432b8d6de6432e"/>
    <p:sldId xmlns:r="http://schemas.openxmlformats.org/officeDocument/2006/relationships" id="257" r:id="Rc8e8bc908bd24459"/>
    <p:sldId xmlns:r="http://schemas.openxmlformats.org/officeDocument/2006/relationships" id="258" r:id="Ra775e831a55e4610"/>
    <p:sldId xmlns:r="http://schemas.openxmlformats.org/officeDocument/2006/relationships" id="259" r:id="R147f30193eb24d6e"/>
    <p:sldId xmlns:r="http://schemas.openxmlformats.org/officeDocument/2006/relationships" id="260" r:id="Rb5fe7721aee547b3"/>
    <p:sldId xmlns:r="http://schemas.openxmlformats.org/officeDocument/2006/relationships" id="261" r:id="R6583ffbb75e94a9f"/>
    <p:sldId xmlns:r="http://schemas.openxmlformats.org/officeDocument/2006/relationships" id="262" r:id="Ra97bb81566d043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24c35cbdf4265" /><Relationship Type="http://schemas.openxmlformats.org/officeDocument/2006/relationships/slide" Target="/ppt/slides/slide1.xml" Id="R39432b8d6de6432e" /><Relationship Type="http://schemas.openxmlformats.org/officeDocument/2006/relationships/slide" Target="/ppt/slides/slide2.xml" Id="Rc8e8bc908bd24459" /><Relationship Type="http://schemas.openxmlformats.org/officeDocument/2006/relationships/slide" Target="/ppt/slides/slide3.xml" Id="Ra775e831a55e4610" /><Relationship Type="http://schemas.openxmlformats.org/officeDocument/2006/relationships/slide" Target="/ppt/slides/slide4.xml" Id="R147f30193eb24d6e" /><Relationship Type="http://schemas.openxmlformats.org/officeDocument/2006/relationships/slide" Target="/ppt/slides/slide5.xml" Id="Rb5fe7721aee547b3" /><Relationship Type="http://schemas.openxmlformats.org/officeDocument/2006/relationships/slide" Target="/ppt/slides/slide6.xml" Id="R6583ffbb75e94a9f" /><Relationship Type="http://schemas.openxmlformats.org/officeDocument/2006/relationships/slide" Target="/ppt/slides/slide7.xml" Id="Ra97bb81566d043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9cd3024344a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10ba03319458e" /><Relationship Type="http://schemas.openxmlformats.org/officeDocument/2006/relationships/theme" Target="/ppt/slideMasters/theme/theme1.xml" Id="Rd473fe068e7e4b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510ba0331945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fe47c56fb42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aadb956b1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4f52defa84b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6a32a047940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6518ce3064e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2ddc4abef4d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086eb667a43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NORWAY STEEL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STEEL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 STEEL GROUP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STEEL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STEEL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STEEL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8 130 168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12 750 366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STEEL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BADERM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HENNUM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STEEL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921 422 628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STEEL GROUP AS</a:t>
            </a:r>
          </a:p>
        </p:txBody>
      </p:sp>
    </p:spTree>
  </p:cSld>
  <p:clrMapOvr>
    <a:masterClrMapping xmlns:a="http://schemas.openxmlformats.org/drawingml/2006/main"/>
  </p:clrMapOvr>
</p:sld>
</file>