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7be2701b2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c5f2171834bb7"/>
  </p:sldMasterIdLst>
  <p:sldIdLst>
    <p:sldId xmlns:r="http://schemas.openxmlformats.org/officeDocument/2006/relationships" id="256" r:id="Rff00f3af0ee64591"/>
    <p:sldId xmlns:r="http://schemas.openxmlformats.org/officeDocument/2006/relationships" id="257" r:id="R60995e49ad8b4c1f"/>
    <p:sldId xmlns:r="http://schemas.openxmlformats.org/officeDocument/2006/relationships" id="258" r:id="R455f5b1ba3d741c9"/>
    <p:sldId xmlns:r="http://schemas.openxmlformats.org/officeDocument/2006/relationships" id="259" r:id="R77445d2f209540a6"/>
    <p:sldId xmlns:r="http://schemas.openxmlformats.org/officeDocument/2006/relationships" id="260" r:id="R44ac1bfb8d1a445b"/>
    <p:sldId xmlns:r="http://schemas.openxmlformats.org/officeDocument/2006/relationships" id="261" r:id="R2f059bf9041e4d3d"/>
    <p:sldId xmlns:r="http://schemas.openxmlformats.org/officeDocument/2006/relationships" id="262" r:id="R79a474029a1b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c5f2171834bb7" /><Relationship Type="http://schemas.openxmlformats.org/officeDocument/2006/relationships/slide" Target="/ppt/slides/slide1.xml" Id="Rff00f3af0ee64591" /><Relationship Type="http://schemas.openxmlformats.org/officeDocument/2006/relationships/slide" Target="/ppt/slides/slide2.xml" Id="R60995e49ad8b4c1f" /><Relationship Type="http://schemas.openxmlformats.org/officeDocument/2006/relationships/slide" Target="/ppt/slides/slide3.xml" Id="R455f5b1ba3d741c9" /><Relationship Type="http://schemas.openxmlformats.org/officeDocument/2006/relationships/slide" Target="/ppt/slides/slide4.xml" Id="R77445d2f209540a6" /><Relationship Type="http://schemas.openxmlformats.org/officeDocument/2006/relationships/slide" Target="/ppt/slides/slide5.xml" Id="R44ac1bfb8d1a445b" /><Relationship Type="http://schemas.openxmlformats.org/officeDocument/2006/relationships/slide" Target="/ppt/slides/slide6.xml" Id="R2f059bf9041e4d3d" /><Relationship Type="http://schemas.openxmlformats.org/officeDocument/2006/relationships/slide" Target="/ppt/slides/slide7.xml" Id="R79a474029a1b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fb827cfcc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26bfbdc249ce" /><Relationship Type="http://schemas.openxmlformats.org/officeDocument/2006/relationships/theme" Target="/ppt/slideMasters/theme/theme1.xml" Id="R046c12dbdace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026bfbdc2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12079edf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ecfbe489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b73e40e46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8db6b4311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08d6093b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ef597cf1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30caef4e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HOLDING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20 002 658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55 182 947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187 819 522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BBFOSS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SAFOSS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BAF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RFOSS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921 423 136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