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6762bdb65747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6f1e75ff044d81"/>
  </p:sldMasterIdLst>
  <p:sldIdLst>
    <p:sldId xmlns:r="http://schemas.openxmlformats.org/officeDocument/2006/relationships" id="256" r:id="R9cb1ad745f9c4822"/>
    <p:sldId xmlns:r="http://schemas.openxmlformats.org/officeDocument/2006/relationships" id="257" r:id="R00215b95303a426b"/>
    <p:sldId xmlns:r="http://schemas.openxmlformats.org/officeDocument/2006/relationships" id="258" r:id="R89f6e5e1c8a64c33"/>
    <p:sldId xmlns:r="http://schemas.openxmlformats.org/officeDocument/2006/relationships" id="259" r:id="Rad88383e9cb2424a"/>
    <p:sldId xmlns:r="http://schemas.openxmlformats.org/officeDocument/2006/relationships" id="260" r:id="R581b3b6410f44d00"/>
    <p:sldId xmlns:r="http://schemas.openxmlformats.org/officeDocument/2006/relationships" id="261" r:id="R617277987a5846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f1e75ff044d81" /><Relationship Type="http://schemas.openxmlformats.org/officeDocument/2006/relationships/slide" Target="/ppt/slides/slide1.xml" Id="R9cb1ad745f9c4822" /><Relationship Type="http://schemas.openxmlformats.org/officeDocument/2006/relationships/slide" Target="/ppt/slides/slide2.xml" Id="R00215b95303a426b" /><Relationship Type="http://schemas.openxmlformats.org/officeDocument/2006/relationships/slide" Target="/ppt/slides/slide3.xml" Id="R89f6e5e1c8a64c33" /><Relationship Type="http://schemas.openxmlformats.org/officeDocument/2006/relationships/slide" Target="/ppt/slides/slide4.xml" Id="Rad88383e9cb2424a" /><Relationship Type="http://schemas.openxmlformats.org/officeDocument/2006/relationships/slide" Target="/ppt/slides/slide5.xml" Id="R581b3b6410f44d00" /><Relationship Type="http://schemas.openxmlformats.org/officeDocument/2006/relationships/slide" Target="/ppt/slides/slide6.xml" Id="R617277987a5846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b1439913f74e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1e84afaad45dd" /><Relationship Type="http://schemas.openxmlformats.org/officeDocument/2006/relationships/theme" Target="/ppt/slideMasters/theme/theme1.xml" Id="R5898029843f540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51e84afaad45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fd1eedbb046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6c4d991e74c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02e273acf46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2036bd43f41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c3b6e71504e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d7466aa1c47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ELSMARK MUR &amp; PUSS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ELSMARK MUR &amp;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ELSMARK MUR &amp;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ELSMARK MUR &amp;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ELSMARK MUR &amp;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ELSMARK MUR &amp;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Lørenveien 69B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921 426 402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ELSMARK MUR &amp; PUSS AS</a:t>
            </a:r>
          </a:p>
        </p:txBody>
      </p:sp>
    </p:spTree>
  </p:cSld>
  <p:clrMapOvr>
    <a:masterClrMapping xmlns:a="http://schemas.openxmlformats.org/drawingml/2006/main"/>
  </p:clrMapOvr>
</p:sld>
</file>