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7e40d6030d4a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524807f05c4e7e"/>
  </p:sldMasterIdLst>
  <p:sldIdLst>
    <p:sldId xmlns:r="http://schemas.openxmlformats.org/officeDocument/2006/relationships" id="256" r:id="R1d40085e86324e08"/>
    <p:sldId xmlns:r="http://schemas.openxmlformats.org/officeDocument/2006/relationships" id="257" r:id="Rc5acd7e3078340ae"/>
    <p:sldId xmlns:r="http://schemas.openxmlformats.org/officeDocument/2006/relationships" id="258" r:id="R6180c936802e4b76"/>
    <p:sldId xmlns:r="http://schemas.openxmlformats.org/officeDocument/2006/relationships" id="259" r:id="R6ac38a7dbec44eec"/>
    <p:sldId xmlns:r="http://schemas.openxmlformats.org/officeDocument/2006/relationships" id="260" r:id="Rb80cb9c0421140d5"/>
    <p:sldId xmlns:r="http://schemas.openxmlformats.org/officeDocument/2006/relationships" id="261" r:id="R864c7a2b5a9e483c"/>
    <p:sldId xmlns:r="http://schemas.openxmlformats.org/officeDocument/2006/relationships" id="262" r:id="R57b965e21c314a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524807f05c4e7e" /><Relationship Type="http://schemas.openxmlformats.org/officeDocument/2006/relationships/slide" Target="/ppt/slides/slide1.xml" Id="R1d40085e86324e08" /><Relationship Type="http://schemas.openxmlformats.org/officeDocument/2006/relationships/slide" Target="/ppt/slides/slide2.xml" Id="Rc5acd7e3078340ae" /><Relationship Type="http://schemas.openxmlformats.org/officeDocument/2006/relationships/slide" Target="/ppt/slides/slide3.xml" Id="R6180c936802e4b76" /><Relationship Type="http://schemas.openxmlformats.org/officeDocument/2006/relationships/slide" Target="/ppt/slides/slide4.xml" Id="R6ac38a7dbec44eec" /><Relationship Type="http://schemas.openxmlformats.org/officeDocument/2006/relationships/slide" Target="/ppt/slides/slide5.xml" Id="Rb80cb9c0421140d5" /><Relationship Type="http://schemas.openxmlformats.org/officeDocument/2006/relationships/slide" Target="/ppt/slides/slide6.xml" Id="R864c7a2b5a9e483c" /><Relationship Type="http://schemas.openxmlformats.org/officeDocument/2006/relationships/slide" Target="/ppt/slides/slide7.xml" Id="R57b965e21c314a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5972e4a7874c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25e483cb44681" /><Relationship Type="http://schemas.openxmlformats.org/officeDocument/2006/relationships/theme" Target="/ppt/slideMasters/theme/theme1.xml" Id="R7f1d3e8942a045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025e483cb446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a186df6394c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f6af3de9544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c0832584e4a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9b53ddc8846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6b94276f342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441cb85ed4a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ffe910a8648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ELSMARK MUR &amp; PUSS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ELSMARK MUR &amp;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ELSMARK MUR &amp; PUSS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ELSMARK MUR &amp;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ELSMARK MUR &amp;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ELSMARK MUR &amp;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10 064 601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−2 041 482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−2 100 781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−515 455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2 439 465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ELSMARK MUR &amp;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ELSMARK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ELSMARK MUR &amp;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69B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921 426 402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ELSMARK MUR &amp; PUSS AS</a:t>
            </a:r>
          </a:p>
        </p:txBody>
      </p:sp>
    </p:spTree>
  </p:cSld>
  <p:clrMapOvr>
    <a:masterClrMapping xmlns:a="http://schemas.openxmlformats.org/drawingml/2006/main"/>
  </p:clrMapOvr>
</p:sld>
</file>