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cfa9426a4848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40c2b6e251460c"/>
  </p:sldMasterIdLst>
  <p:sldIdLst>
    <p:sldId xmlns:r="http://schemas.openxmlformats.org/officeDocument/2006/relationships" id="256" r:id="R318011652cab492d"/>
    <p:sldId xmlns:r="http://schemas.openxmlformats.org/officeDocument/2006/relationships" id="257" r:id="Ra72216b927bc4c38"/>
    <p:sldId xmlns:r="http://schemas.openxmlformats.org/officeDocument/2006/relationships" id="258" r:id="R8166ca636b644d55"/>
    <p:sldId xmlns:r="http://schemas.openxmlformats.org/officeDocument/2006/relationships" id="259" r:id="R07c90b92d28f49f6"/>
    <p:sldId xmlns:r="http://schemas.openxmlformats.org/officeDocument/2006/relationships" id="260" r:id="Rf8b2be0789634650"/>
    <p:sldId xmlns:r="http://schemas.openxmlformats.org/officeDocument/2006/relationships" id="261" r:id="Rd67299375d464e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0c2b6e251460c" /><Relationship Type="http://schemas.openxmlformats.org/officeDocument/2006/relationships/slide" Target="/ppt/slides/slide1.xml" Id="R318011652cab492d" /><Relationship Type="http://schemas.openxmlformats.org/officeDocument/2006/relationships/slide" Target="/ppt/slides/slide2.xml" Id="Ra72216b927bc4c38" /><Relationship Type="http://schemas.openxmlformats.org/officeDocument/2006/relationships/slide" Target="/ppt/slides/slide3.xml" Id="R8166ca636b644d55" /><Relationship Type="http://schemas.openxmlformats.org/officeDocument/2006/relationships/slide" Target="/ppt/slides/slide4.xml" Id="R07c90b92d28f49f6" /><Relationship Type="http://schemas.openxmlformats.org/officeDocument/2006/relationships/slide" Target="/ppt/slides/slide5.xml" Id="Rf8b2be0789634650" /><Relationship Type="http://schemas.openxmlformats.org/officeDocument/2006/relationships/slide" Target="/ppt/slides/slide6.xml" Id="Rd67299375d464e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b1555562e45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036d79b7f4945" /><Relationship Type="http://schemas.openxmlformats.org/officeDocument/2006/relationships/theme" Target="/ppt/slideMasters/theme/theme1.xml" Id="Rec292bc24d4348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036d79b7f49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57b3d7bb441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e19ab3fb541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82b5d03964d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c3206e55c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63b241a6e46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b0fa080c445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MEIJERS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MEIJERS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MEIJERS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MEIJERS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MEIJERS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MEIJERS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ALBERT PETER MEIJERS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MEIJERS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Albert Peter Meijers, Sundveien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921 453 949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MEIJERS INVEST AS</a:t>
            </a:r>
          </a:p>
        </p:txBody>
      </p:sp>
    </p:spTree>
  </p:cSld>
  <p:clrMapOvr>
    <a:masterClrMapping xmlns:a="http://schemas.openxmlformats.org/drawingml/2006/main"/>
  </p:clrMapOvr>
</p:sld>
</file>